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5"/>
    <p:sldMasterId id="2147483699" r:id="rId6"/>
    <p:sldMasterId id="2147483711" r:id="rId7"/>
    <p:sldMasterId id="2147483723" r:id="rId8"/>
    <p:sldMasterId id="2147483735" r:id="rId9"/>
    <p:sldMasterId id="2147483747" r:id="rId10"/>
  </p:sldMasterIdLst>
  <p:notesMasterIdLst>
    <p:notesMasterId r:id="rId17"/>
  </p:notesMasterIdLst>
  <p:handoutMasterIdLst>
    <p:handoutMasterId r:id="rId18"/>
  </p:handoutMasterIdLst>
  <p:sldIdLst>
    <p:sldId id="1556" r:id="rId11"/>
    <p:sldId id="853" r:id="rId12"/>
    <p:sldId id="3078" r:id="rId13"/>
    <p:sldId id="1554" r:id="rId14"/>
    <p:sldId id="1555" r:id="rId15"/>
    <p:sldId id="837" r:id="rId16"/>
  </p:sldIdLst>
  <p:sldSz cx="13442950" cy="7561263"/>
  <p:notesSz cx="6724650" cy="9774238"/>
  <p:defaultTextStyle>
    <a:defPPr>
      <a:defRPr lang="da-DK"/>
    </a:defPPr>
    <a:lvl1pPr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97757"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95514"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93271"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91029"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488786" algn="l" defTabSz="995514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986543" algn="l" defTabSz="995514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484301" algn="l" defTabSz="995514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982058" algn="l" defTabSz="995514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6A6A6"/>
    <a:srgbClr val="008000"/>
    <a:srgbClr val="FF9900"/>
    <a:srgbClr val="FF6600"/>
    <a:srgbClr val="FF9933"/>
    <a:srgbClr val="D8E4BC"/>
    <a:srgbClr val="EBF1DE"/>
    <a:srgbClr val="CC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llemlayou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llemlayout 3 - Marker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llemlayou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4" autoAdjust="0"/>
    <p:restoredTop sz="95972" autoAdjust="0"/>
  </p:normalViewPr>
  <p:slideViewPr>
    <p:cSldViewPr>
      <p:cViewPr varScale="1">
        <p:scale>
          <a:sx n="59" d="100"/>
          <a:sy n="59" d="100"/>
        </p:scale>
        <p:origin x="173" y="62"/>
      </p:cViewPr>
      <p:guideLst>
        <p:guide orient="horz" pos="2382"/>
        <p:guide pos="4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93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6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48040001028504"/>
          <c:y val="2.5758236182190569E-2"/>
          <c:w val="0.77824311147240732"/>
          <c:h val="0.948483527635618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OMDØMME/IMAGE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80F-4BB8-8859-8A7822D599A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80F-4BB8-8859-8A7822D599A3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80F-4BB8-8859-8A7822D599A3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80F-4BB8-8859-8A7822D599A3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80F-4BB8-8859-8A7822D599A3}"/>
              </c:ext>
            </c:extLst>
          </c:dPt>
          <c:dPt>
            <c:idx val="5"/>
            <c:invertIfNegative val="0"/>
            <c:bubble3D val="0"/>
            <c:spPr>
              <a:solidFill>
                <a:srgbClr val="FF9933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80F-4BB8-8859-8A7822D599A3}"/>
              </c:ext>
            </c:extLst>
          </c:dPt>
          <c:dPt>
            <c:idx val="6"/>
            <c:invertIfNegative val="0"/>
            <c:bubble3D val="0"/>
            <c:spPr>
              <a:solidFill>
                <a:srgbClr val="FF9900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80F-4BB8-8859-8A7822D599A3}"/>
              </c:ext>
            </c:extLst>
          </c:dPt>
          <c:dPt>
            <c:idx val="7"/>
            <c:invertIfNegative val="0"/>
            <c:bubble3D val="0"/>
            <c:spPr>
              <a:solidFill>
                <a:srgbClr val="FF9900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80F-4BB8-8859-8A7822D599A3}"/>
              </c:ext>
            </c:extLst>
          </c:dPt>
          <c:dPt>
            <c:idx val="8"/>
            <c:invertIfNegative val="0"/>
            <c:bubble3D val="0"/>
            <c:spPr>
              <a:solidFill>
                <a:srgbClr val="FF9900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780F-4BB8-8859-8A7822D599A3}"/>
              </c:ext>
            </c:extLst>
          </c:dPt>
          <c:dPt>
            <c:idx val="9"/>
            <c:invertIfNegative val="0"/>
            <c:bubble3D val="0"/>
            <c:spPr>
              <a:solidFill>
                <a:srgbClr val="FF9900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780F-4BB8-8859-8A7822D599A3}"/>
              </c:ext>
            </c:extLst>
          </c:dPt>
          <c:dPt>
            <c:idx val="10"/>
            <c:invertIfNegative val="0"/>
            <c:bubble3D val="0"/>
            <c:spPr>
              <a:solidFill>
                <a:srgbClr val="E9E400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780F-4BB8-8859-8A7822D599A3}"/>
              </c:ext>
            </c:extLst>
          </c:dPt>
          <c:dPt>
            <c:idx val="11"/>
            <c:invertIfNegative val="0"/>
            <c:bubble3D val="0"/>
            <c:spPr>
              <a:solidFill>
                <a:srgbClr val="E9E400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780F-4BB8-8859-8A7822D599A3}"/>
              </c:ext>
            </c:extLst>
          </c:dPt>
          <c:dPt>
            <c:idx val="12"/>
            <c:invertIfNegative val="0"/>
            <c:bubble3D val="0"/>
            <c:spPr>
              <a:solidFill>
                <a:srgbClr val="E9E400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780F-4BB8-8859-8A7822D599A3}"/>
              </c:ext>
            </c:extLst>
          </c:dPt>
          <c:dPt>
            <c:idx val="13"/>
            <c:invertIfNegative val="0"/>
            <c:bubble3D val="0"/>
            <c:spPr>
              <a:solidFill>
                <a:srgbClr val="E9E400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780F-4BB8-8859-8A7822D599A3}"/>
              </c:ext>
            </c:extLst>
          </c:dPt>
          <c:dPt>
            <c:idx val="14"/>
            <c:invertIfNegative val="0"/>
            <c:bubble3D val="0"/>
            <c:spPr>
              <a:solidFill>
                <a:srgbClr val="E9E400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780F-4BB8-8859-8A7822D599A3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780F-4BB8-8859-8A7822D599A3}"/>
              </c:ext>
            </c:extLst>
          </c:dPt>
          <c:dPt>
            <c:idx val="16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780F-4BB8-8859-8A7822D599A3}"/>
              </c:ext>
            </c:extLst>
          </c:dPt>
          <c:dPt>
            <c:idx val="17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780F-4BB8-8859-8A7822D599A3}"/>
              </c:ext>
            </c:extLst>
          </c:dPt>
          <c:dPt>
            <c:idx val="18"/>
            <c:invertIfNegative val="0"/>
            <c:bubble3D val="0"/>
            <c:spPr>
              <a:solidFill>
                <a:srgbClr val="7DCA32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780F-4BB8-8859-8A7822D599A3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780F-4BB8-8859-8A7822D599A3}"/>
              </c:ext>
            </c:extLst>
          </c:dPt>
          <c:dLbls>
            <c:dLbl>
              <c:idx val="17"/>
              <c:tx>
                <c:rich>
                  <a:bodyPr/>
                  <a:lstStyle/>
                  <a:p>
                    <a:fld id="{11D2BE76-E442-474B-B149-E27A45884CFD}" type="VALUE">
                      <a:rPr lang="en-US">
                        <a:solidFill>
                          <a:schemeClr val="tx1"/>
                        </a:solidFill>
                      </a:rPr>
                      <a:pPr/>
                      <a:t>[VÆRDI]</a:t>
                    </a:fld>
                    <a:endParaRPr lang="da-DK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3-780F-4BB8-8859-8A7822D599A3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2E6AB72C-D900-4248-8BBE-3AA6B81C4669}" type="VALUE">
                      <a:rPr lang="en-US">
                        <a:solidFill>
                          <a:schemeClr val="tx1"/>
                        </a:solidFill>
                      </a:rPr>
                      <a:pPr/>
                      <a:t>[VÆRDI]</a:t>
                    </a:fld>
                    <a:endParaRPr lang="da-DK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5-780F-4BB8-8859-8A7822D599A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'Ark1'!$A$2:$A$21</c:f>
              <c:strCache>
                <c:ptCount val="20"/>
                <c:pt idx="0">
                  <c:v>Danske Bank</c:v>
                </c:pt>
                <c:pt idx="1">
                  <c:v>Nordea</c:v>
                </c:pt>
                <c:pt idx="2">
                  <c:v>Vestjysk Bank</c:v>
                </c:pt>
                <c:pt idx="3">
                  <c:v>Sparekassen Sjælland-Fyn</c:v>
                </c:pt>
                <c:pt idx="4">
                  <c:v>Sparekassen Danmark</c:v>
                </c:pt>
                <c:pt idx="5">
                  <c:v>Andelskassen</c:v>
                </c:pt>
                <c:pt idx="6">
                  <c:v>COOP Bank</c:v>
                </c:pt>
                <c:pt idx="7">
                  <c:v>Jyske Bank</c:v>
                </c:pt>
                <c:pt idx="8">
                  <c:v>Sydbank</c:v>
                </c:pt>
                <c:pt idx="9">
                  <c:v>Lån &amp; Spar Bank</c:v>
                </c:pt>
                <c:pt idx="10">
                  <c:v>Spar Nord Bank</c:v>
                </c:pt>
                <c:pt idx="11">
                  <c:v>Frøs Sparekasse</c:v>
                </c:pt>
                <c:pt idx="12">
                  <c:v>Sparekassens Kronjylland</c:v>
                </c:pt>
                <c:pt idx="13">
                  <c:v>Middelfart Sparekasse</c:v>
                </c:pt>
                <c:pt idx="14">
                  <c:v>Djurslands Bank</c:v>
                </c:pt>
                <c:pt idx="15">
                  <c:v>Nordjyske Bank</c:v>
                </c:pt>
                <c:pt idx="16">
                  <c:v>Sparekassen Thy</c:v>
                </c:pt>
                <c:pt idx="17">
                  <c:v>Nykredit Bank</c:v>
                </c:pt>
                <c:pt idx="18">
                  <c:v>Arbejdernes Landsbank</c:v>
                </c:pt>
                <c:pt idx="19">
                  <c:v>Ringkjøbing Landbobank</c:v>
                </c:pt>
              </c:strCache>
            </c:strRef>
          </c:cat>
          <c:val>
            <c:numRef>
              <c:f>'Ark1'!$B$2:$B$21</c:f>
              <c:numCache>
                <c:formatCode>General</c:formatCode>
                <c:ptCount val="20"/>
                <c:pt idx="0">
                  <c:v>946</c:v>
                </c:pt>
                <c:pt idx="1">
                  <c:v>1163</c:v>
                </c:pt>
                <c:pt idx="2">
                  <c:v>1305</c:v>
                </c:pt>
                <c:pt idx="3">
                  <c:v>1310</c:v>
                </c:pt>
                <c:pt idx="4">
                  <c:v>1321</c:v>
                </c:pt>
                <c:pt idx="5">
                  <c:v>1367</c:v>
                </c:pt>
                <c:pt idx="6">
                  <c:v>1395</c:v>
                </c:pt>
                <c:pt idx="7">
                  <c:v>1439</c:v>
                </c:pt>
                <c:pt idx="8">
                  <c:v>1458</c:v>
                </c:pt>
                <c:pt idx="9">
                  <c:v>1493</c:v>
                </c:pt>
                <c:pt idx="10">
                  <c:v>1507</c:v>
                </c:pt>
                <c:pt idx="11">
                  <c:v>1538</c:v>
                </c:pt>
                <c:pt idx="12">
                  <c:v>1560</c:v>
                </c:pt>
                <c:pt idx="13">
                  <c:v>1615</c:v>
                </c:pt>
                <c:pt idx="14">
                  <c:v>1629</c:v>
                </c:pt>
                <c:pt idx="15">
                  <c:v>1699</c:v>
                </c:pt>
                <c:pt idx="16">
                  <c:v>1707</c:v>
                </c:pt>
                <c:pt idx="17">
                  <c:v>1790</c:v>
                </c:pt>
                <c:pt idx="18">
                  <c:v>2156</c:v>
                </c:pt>
                <c:pt idx="19">
                  <c:v>2420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780F-4BB8-8859-8A7822D59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88704888"/>
        <c:axId val="388705672"/>
      </c:barChart>
      <c:catAx>
        <c:axId val="388704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88705672"/>
        <c:crosses val="autoZero"/>
        <c:auto val="1"/>
        <c:lblAlgn val="ctr"/>
        <c:lblOffset val="0"/>
        <c:noMultiLvlLbl val="0"/>
      </c:catAx>
      <c:valAx>
        <c:axId val="388705672"/>
        <c:scaling>
          <c:orientation val="minMax"/>
          <c:max val="260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3887048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" y="20"/>
            <a:ext cx="2914218" cy="4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1" tIns="45943" rIns="91881" bIns="45943" numCol="1" anchor="t" anchorCtr="0" compatLnSpc="1">
            <a:prstTxWarp prst="textNoShape">
              <a:avLst/>
            </a:prstTxWarp>
          </a:bodyPr>
          <a:lstStyle>
            <a:lvl1pPr algn="l" defTabSz="919212">
              <a:defRPr sz="1300"/>
            </a:lvl1pPr>
          </a:lstStyle>
          <a:p>
            <a:endParaRPr lang="da-DK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450" y="20"/>
            <a:ext cx="2914218" cy="4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1" tIns="45943" rIns="91881" bIns="45943" numCol="1" anchor="t" anchorCtr="0" compatLnSpc="1">
            <a:prstTxWarp prst="textNoShape">
              <a:avLst/>
            </a:prstTxWarp>
          </a:bodyPr>
          <a:lstStyle>
            <a:lvl1pPr algn="r" defTabSz="919212">
              <a:defRPr sz="1300"/>
            </a:lvl1pPr>
          </a:lstStyle>
          <a:p>
            <a:endParaRPr lang="da-DK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4" y="9287594"/>
            <a:ext cx="2914218" cy="4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1" tIns="45943" rIns="91881" bIns="45943" numCol="1" anchor="b" anchorCtr="0" compatLnSpc="1">
            <a:prstTxWarp prst="textNoShape">
              <a:avLst/>
            </a:prstTxWarp>
          </a:bodyPr>
          <a:lstStyle>
            <a:lvl1pPr algn="l" defTabSz="919212">
              <a:defRPr sz="1300"/>
            </a:lvl1pPr>
          </a:lstStyle>
          <a:p>
            <a:endParaRPr lang="da-DK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450" y="9287594"/>
            <a:ext cx="2914218" cy="4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1" tIns="45943" rIns="91881" bIns="45943" numCol="1" anchor="b" anchorCtr="0" compatLnSpc="1">
            <a:prstTxWarp prst="textNoShape">
              <a:avLst/>
            </a:prstTxWarp>
          </a:bodyPr>
          <a:lstStyle>
            <a:lvl1pPr algn="r" defTabSz="919212">
              <a:defRPr sz="1300"/>
            </a:lvl1pPr>
          </a:lstStyle>
          <a:p>
            <a:fld id="{271132E2-B37C-487D-97E6-3F6B14FC02DF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5563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" y="12"/>
            <a:ext cx="2909707" cy="52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9" tIns="45949" rIns="91889" bIns="45949" numCol="1" anchor="t" anchorCtr="0" compatLnSpc="1">
            <a:prstTxWarp prst="textNoShape">
              <a:avLst/>
            </a:prstTxWarp>
          </a:bodyPr>
          <a:lstStyle>
            <a:lvl1pPr algn="l" defTabSz="919212">
              <a:defRPr sz="1300"/>
            </a:lvl1pPr>
          </a:lstStyle>
          <a:p>
            <a:endParaRPr lang="da-DK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4506" y="12"/>
            <a:ext cx="2908201" cy="52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9" tIns="45949" rIns="91889" bIns="45949" numCol="1" anchor="t" anchorCtr="0" compatLnSpc="1">
            <a:prstTxWarp prst="textNoShape">
              <a:avLst/>
            </a:prstTxWarp>
          </a:bodyPr>
          <a:lstStyle>
            <a:lvl1pPr algn="r" defTabSz="919212">
              <a:defRPr sz="1300"/>
            </a:lvl1pPr>
          </a:lstStyle>
          <a:p>
            <a:endParaRPr lang="da-DK"/>
          </a:p>
        </p:txBody>
      </p:sp>
      <p:sp>
        <p:nvSpPr>
          <p:cNvPr id="132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9225" y="738188"/>
            <a:ext cx="6464300" cy="3636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781" y="4671084"/>
            <a:ext cx="4900632" cy="43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9" tIns="45949" rIns="91889" bIns="45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" y="9267881"/>
            <a:ext cx="2909707" cy="52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9" tIns="45949" rIns="91889" bIns="45949" numCol="1" anchor="b" anchorCtr="0" compatLnSpc="1">
            <a:prstTxWarp prst="textNoShape">
              <a:avLst/>
            </a:prstTxWarp>
          </a:bodyPr>
          <a:lstStyle>
            <a:lvl1pPr algn="l" defTabSz="919212">
              <a:defRPr sz="1300"/>
            </a:lvl1pPr>
          </a:lstStyle>
          <a:p>
            <a:endParaRPr lang="da-DK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4506" y="9267881"/>
            <a:ext cx="2908201" cy="52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9" tIns="45949" rIns="91889" bIns="45949" numCol="1" anchor="b" anchorCtr="0" compatLnSpc="1">
            <a:prstTxWarp prst="textNoShape">
              <a:avLst/>
            </a:prstTxWarp>
          </a:bodyPr>
          <a:lstStyle>
            <a:lvl1pPr algn="r" defTabSz="919212">
              <a:defRPr sz="1300"/>
            </a:lvl1pPr>
          </a:lstStyle>
          <a:p>
            <a:fld id="{95CAE1A7-8247-41DD-B6F9-3A7F1936BB9F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763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97757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95514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93271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91029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488786" algn="l" defTabSz="9955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543" algn="l" defTabSz="9955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301" algn="l" defTabSz="9955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058" algn="l" defTabSz="9955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80369" y="1237457"/>
            <a:ext cx="10082213" cy="2632440"/>
          </a:xfrm>
        </p:spPr>
        <p:txBody>
          <a:bodyPr anchor="b">
            <a:normAutofit/>
          </a:bodyPr>
          <a:lstStyle>
            <a:lvl1pPr algn="ctr">
              <a:defRPr sz="5954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80369" y="4390714"/>
            <a:ext cx="10082213" cy="1406254"/>
          </a:xfrm>
        </p:spPr>
        <p:txBody>
          <a:bodyPr>
            <a:normAutofit/>
          </a:bodyPr>
          <a:lstStyle>
            <a:lvl1pPr marL="0" indent="0" algn="ctr">
              <a:buNone/>
              <a:defRPr sz="3528"/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80E0-5724-41D8-AFC7-EC448FC2B79E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03042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08" y="843645"/>
            <a:ext cx="12490741" cy="1032672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476108" y="2033844"/>
            <a:ext cx="12490741" cy="5081099"/>
          </a:xfrm>
        </p:spPr>
        <p:txBody>
          <a:bodyPr/>
          <a:lstStyle/>
          <a:p>
            <a:r>
              <a:rPr lang="da-DK"/>
              <a:t>Klik på ikonet for at tilføje et diagram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quarter" idx="10"/>
          </p:nvPr>
        </p:nvSpPr>
        <p:spPr>
          <a:xfrm>
            <a:off x="368750" y="7114943"/>
            <a:ext cx="2795946" cy="2957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652471" y="7193702"/>
            <a:ext cx="6667796" cy="2170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0850051" y="7193702"/>
            <a:ext cx="2144804" cy="217036"/>
          </a:xfrm>
        </p:spPr>
        <p:txBody>
          <a:bodyPr/>
          <a:lstStyle>
            <a:lvl1pPr>
              <a:defRPr/>
            </a:lvl1pPr>
          </a:lstStyle>
          <a:p>
            <a:fld id="{F2EC4AE1-C8C0-4BCE-8C44-660F6ABFBEB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564415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08" y="843645"/>
            <a:ext cx="12490741" cy="1032672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476108" y="2033844"/>
            <a:ext cx="12490741" cy="5081099"/>
          </a:xfrm>
        </p:spPr>
        <p:txBody>
          <a:bodyPr/>
          <a:lstStyle/>
          <a:p>
            <a:r>
              <a:rPr lang="da-DK"/>
              <a:t>Klik på ikonet for at tilføje en tabel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quarter" idx="10"/>
          </p:nvPr>
        </p:nvSpPr>
        <p:spPr>
          <a:xfrm>
            <a:off x="368750" y="7114943"/>
            <a:ext cx="2795946" cy="2957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652471" y="7193702"/>
            <a:ext cx="6667796" cy="2170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0850051" y="7193702"/>
            <a:ext cx="2144804" cy="217036"/>
          </a:xfrm>
        </p:spPr>
        <p:txBody>
          <a:bodyPr/>
          <a:lstStyle>
            <a:lvl1pPr>
              <a:defRPr/>
            </a:lvl1pPr>
          </a:lstStyle>
          <a:p>
            <a:fld id="{97093BC4-F264-44B4-81D0-9AB46D43ACF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532987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80369" y="1237457"/>
            <a:ext cx="10082213" cy="2632440"/>
          </a:xfrm>
        </p:spPr>
        <p:txBody>
          <a:bodyPr anchor="b">
            <a:normAutofit/>
          </a:bodyPr>
          <a:lstStyle>
            <a:lvl1pPr algn="ctr">
              <a:defRPr sz="5954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80369" y="4390714"/>
            <a:ext cx="10082213" cy="1406254"/>
          </a:xfrm>
        </p:spPr>
        <p:txBody>
          <a:bodyPr>
            <a:normAutofit/>
          </a:bodyPr>
          <a:lstStyle>
            <a:lvl1pPr marL="0" indent="0" algn="ctr">
              <a:buNone/>
              <a:defRPr sz="3528"/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80E0-5724-41D8-AFC7-EC448FC2B79E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867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C04E-D736-4974-B7F9-4E6E7B9A365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289545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7201" y="1885066"/>
            <a:ext cx="11594544" cy="3145275"/>
          </a:xfrm>
        </p:spPr>
        <p:txBody>
          <a:bodyPr anchor="b">
            <a:normAutofit/>
          </a:bodyPr>
          <a:lstStyle>
            <a:lvl1pPr>
              <a:defRPr sz="5954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17201" y="5248129"/>
            <a:ext cx="11594544" cy="1465993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06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FEBD-4938-4338-BFF0-9DD6F369460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623120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924203" y="2195357"/>
            <a:ext cx="5713254" cy="461503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805493" y="2195356"/>
            <a:ext cx="5713254" cy="461503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245B-6824-4800-90A6-3101FD78ED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62344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2751" y="1017593"/>
            <a:ext cx="12137748" cy="1043891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25955" y="2061484"/>
            <a:ext cx="5686997" cy="70047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925955" y="2761961"/>
            <a:ext cx="5686997" cy="4257529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805493" y="2061483"/>
            <a:ext cx="5715005" cy="70047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805493" y="2761961"/>
            <a:ext cx="5715005" cy="4257529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EC6E-5B1B-4CC2-8760-AF25BB6BC97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161972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FF82-3430-487F-A0A5-FD6C09A40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560873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80E0-5724-41D8-AFC7-EC448FC2B79E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12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6329" y="1088681"/>
            <a:ext cx="4875326" cy="1179697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715004" y="1088683"/>
            <a:ext cx="7307852" cy="5949652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86328" y="2268379"/>
            <a:ext cx="4875328" cy="4769955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E20E-A1C0-493F-B07E-6B9945ECF15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713374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C04E-D736-4974-B7F9-4E6E7B9A365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292010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751" y="1088681"/>
            <a:ext cx="4865905" cy="1179697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715004" y="1088683"/>
            <a:ext cx="7307852" cy="5949652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95751" y="2268379"/>
            <a:ext cx="4865904" cy="4769955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EB4D-E839-487D-A619-62BF585A808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40819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08" y="843645"/>
            <a:ext cx="12490741" cy="1032672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476108" y="2033844"/>
            <a:ext cx="12490741" cy="5081099"/>
          </a:xfrm>
        </p:spPr>
        <p:txBody>
          <a:bodyPr/>
          <a:lstStyle/>
          <a:p>
            <a:r>
              <a:rPr lang="da-DK"/>
              <a:t>Klik på ikonet for at tilføje et diagram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quarter" idx="10"/>
          </p:nvPr>
        </p:nvSpPr>
        <p:spPr>
          <a:xfrm>
            <a:off x="368750" y="7114943"/>
            <a:ext cx="2795946" cy="2957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652471" y="7193702"/>
            <a:ext cx="6667796" cy="2170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0850051" y="7193702"/>
            <a:ext cx="2144804" cy="217036"/>
          </a:xfrm>
        </p:spPr>
        <p:txBody>
          <a:bodyPr/>
          <a:lstStyle>
            <a:lvl1pPr>
              <a:defRPr/>
            </a:lvl1pPr>
          </a:lstStyle>
          <a:p>
            <a:fld id="{F2EC4AE1-C8C0-4BCE-8C44-660F6ABFBEB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371983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08" y="843645"/>
            <a:ext cx="12490741" cy="1032672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476108" y="2033844"/>
            <a:ext cx="12490741" cy="5081099"/>
          </a:xfrm>
        </p:spPr>
        <p:txBody>
          <a:bodyPr/>
          <a:lstStyle/>
          <a:p>
            <a:r>
              <a:rPr lang="da-DK"/>
              <a:t>Klik på ikonet for at tilføje en tabel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quarter" idx="10"/>
          </p:nvPr>
        </p:nvSpPr>
        <p:spPr>
          <a:xfrm>
            <a:off x="368750" y="7114943"/>
            <a:ext cx="2795946" cy="2957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652471" y="7193702"/>
            <a:ext cx="6667796" cy="2170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0850051" y="7193702"/>
            <a:ext cx="2144804" cy="217036"/>
          </a:xfrm>
        </p:spPr>
        <p:txBody>
          <a:bodyPr/>
          <a:lstStyle>
            <a:lvl1pPr>
              <a:defRPr/>
            </a:lvl1pPr>
          </a:lstStyle>
          <a:p>
            <a:fld id="{97093BC4-F264-44B4-81D0-9AB46D43ACF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232300"/>
      </p:ext>
    </p:extLst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80369" y="1237457"/>
            <a:ext cx="10082213" cy="2632440"/>
          </a:xfrm>
        </p:spPr>
        <p:txBody>
          <a:bodyPr anchor="b">
            <a:normAutofit/>
          </a:bodyPr>
          <a:lstStyle>
            <a:lvl1pPr algn="ctr">
              <a:defRPr sz="5954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80369" y="4390714"/>
            <a:ext cx="10082213" cy="1406254"/>
          </a:xfrm>
        </p:spPr>
        <p:txBody>
          <a:bodyPr>
            <a:normAutofit/>
          </a:bodyPr>
          <a:lstStyle>
            <a:lvl1pPr marL="0" indent="0" algn="ctr">
              <a:buNone/>
              <a:defRPr sz="3528"/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80E0-5724-41D8-AFC7-EC448FC2B79E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48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C04E-D736-4974-B7F9-4E6E7B9A365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083199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7201" y="1885066"/>
            <a:ext cx="11594544" cy="3145275"/>
          </a:xfrm>
        </p:spPr>
        <p:txBody>
          <a:bodyPr anchor="b">
            <a:normAutofit/>
          </a:bodyPr>
          <a:lstStyle>
            <a:lvl1pPr>
              <a:defRPr sz="5954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17201" y="5248129"/>
            <a:ext cx="11594544" cy="1465993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06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FEBD-4938-4338-BFF0-9DD6F369460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531682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924203" y="2195357"/>
            <a:ext cx="5713254" cy="461503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805493" y="2195356"/>
            <a:ext cx="5713254" cy="461503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245B-6824-4800-90A6-3101FD78ED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913050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2751" y="1017593"/>
            <a:ext cx="12137748" cy="1043891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25955" y="2061484"/>
            <a:ext cx="5686997" cy="70047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925955" y="2761961"/>
            <a:ext cx="5686997" cy="4257529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805493" y="2061483"/>
            <a:ext cx="5715005" cy="70047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805493" y="2761961"/>
            <a:ext cx="5715005" cy="4257529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EC6E-5B1B-4CC2-8760-AF25BB6BC97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18385"/>
      </p:ext>
    </p:extLst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FF82-3430-487F-A0A5-FD6C09A40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247876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80E0-5724-41D8-AFC7-EC448FC2B79E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98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7201" y="1885066"/>
            <a:ext cx="11594544" cy="3145275"/>
          </a:xfrm>
        </p:spPr>
        <p:txBody>
          <a:bodyPr anchor="b">
            <a:normAutofit/>
          </a:bodyPr>
          <a:lstStyle>
            <a:lvl1pPr>
              <a:defRPr sz="5954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17201" y="5248129"/>
            <a:ext cx="11594544" cy="1465993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06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FEBD-4938-4338-BFF0-9DD6F369460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231778"/>
      </p:ext>
    </p:extLst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6329" y="1088681"/>
            <a:ext cx="4875326" cy="1179697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715004" y="1088683"/>
            <a:ext cx="7307852" cy="5949652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86328" y="2268379"/>
            <a:ext cx="4875328" cy="4769955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E20E-A1C0-493F-B07E-6B9945ECF15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916121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751" y="1088681"/>
            <a:ext cx="4865905" cy="1179697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715004" y="1088683"/>
            <a:ext cx="7307852" cy="5949652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95751" y="2268379"/>
            <a:ext cx="4865904" cy="4769955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EB4D-E839-487D-A619-62BF585A808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92129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08" y="843645"/>
            <a:ext cx="12490741" cy="1032672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476108" y="2033844"/>
            <a:ext cx="12490741" cy="5081099"/>
          </a:xfrm>
        </p:spPr>
        <p:txBody>
          <a:bodyPr/>
          <a:lstStyle/>
          <a:p>
            <a:r>
              <a:rPr lang="da-DK"/>
              <a:t>Klik på ikonet for at tilføje et diagram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quarter" idx="10"/>
          </p:nvPr>
        </p:nvSpPr>
        <p:spPr>
          <a:xfrm>
            <a:off x="368750" y="7114943"/>
            <a:ext cx="2795946" cy="2957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652471" y="7193702"/>
            <a:ext cx="6667796" cy="2170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0850051" y="7193702"/>
            <a:ext cx="2144804" cy="217036"/>
          </a:xfrm>
        </p:spPr>
        <p:txBody>
          <a:bodyPr/>
          <a:lstStyle>
            <a:lvl1pPr>
              <a:defRPr/>
            </a:lvl1pPr>
          </a:lstStyle>
          <a:p>
            <a:fld id="{F2EC4AE1-C8C0-4BCE-8C44-660F6ABFBEB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54630"/>
      </p:ext>
    </p:extLst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08" y="843645"/>
            <a:ext cx="12490741" cy="1032672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476108" y="2033844"/>
            <a:ext cx="12490741" cy="5081099"/>
          </a:xfrm>
        </p:spPr>
        <p:txBody>
          <a:bodyPr/>
          <a:lstStyle/>
          <a:p>
            <a:r>
              <a:rPr lang="da-DK"/>
              <a:t>Klik på ikonet for at tilføje en tabel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quarter" idx="10"/>
          </p:nvPr>
        </p:nvSpPr>
        <p:spPr>
          <a:xfrm>
            <a:off x="368750" y="7114943"/>
            <a:ext cx="2795946" cy="2957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652471" y="7193702"/>
            <a:ext cx="6667796" cy="2170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0850051" y="7193702"/>
            <a:ext cx="2144804" cy="217036"/>
          </a:xfrm>
        </p:spPr>
        <p:txBody>
          <a:bodyPr/>
          <a:lstStyle>
            <a:lvl1pPr>
              <a:defRPr/>
            </a:lvl1pPr>
          </a:lstStyle>
          <a:p>
            <a:fld id="{97093BC4-F264-44B4-81D0-9AB46D43ACF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297342"/>
      </p:ext>
    </p:extLst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80369" y="1237457"/>
            <a:ext cx="10082213" cy="2632440"/>
          </a:xfrm>
        </p:spPr>
        <p:txBody>
          <a:bodyPr anchor="b">
            <a:normAutofit/>
          </a:bodyPr>
          <a:lstStyle>
            <a:lvl1pPr algn="ctr">
              <a:defRPr sz="5954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80369" y="4390714"/>
            <a:ext cx="10082213" cy="1406254"/>
          </a:xfrm>
        </p:spPr>
        <p:txBody>
          <a:bodyPr>
            <a:normAutofit/>
          </a:bodyPr>
          <a:lstStyle>
            <a:lvl1pPr marL="0" indent="0" algn="ctr">
              <a:buNone/>
              <a:defRPr sz="3528"/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80E0-5724-41D8-AFC7-EC448FC2B79E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732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C04E-D736-4974-B7F9-4E6E7B9A365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629292"/>
      </p:ext>
    </p:extLst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7201" y="1885066"/>
            <a:ext cx="11594544" cy="3145275"/>
          </a:xfrm>
        </p:spPr>
        <p:txBody>
          <a:bodyPr anchor="b">
            <a:normAutofit/>
          </a:bodyPr>
          <a:lstStyle>
            <a:lvl1pPr>
              <a:defRPr sz="5954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17201" y="5248129"/>
            <a:ext cx="11594544" cy="1465993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06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FEBD-4938-4338-BFF0-9DD6F369460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429198"/>
      </p:ext>
    </p:extLst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924203" y="2195357"/>
            <a:ext cx="5713254" cy="461503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805493" y="2195356"/>
            <a:ext cx="5713254" cy="461503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245B-6824-4800-90A6-3101FD78ED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080667"/>
      </p:ext>
    </p:extLst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2751" y="1017593"/>
            <a:ext cx="12137748" cy="1043891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25955" y="2061484"/>
            <a:ext cx="5686997" cy="70047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925955" y="2761961"/>
            <a:ext cx="5686997" cy="4257529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805493" y="2061483"/>
            <a:ext cx="5715005" cy="70047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805493" y="2761961"/>
            <a:ext cx="5715005" cy="4257529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EC6E-5B1B-4CC2-8760-AF25BB6BC97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512443"/>
      </p:ext>
    </p:extLst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FF82-3430-487F-A0A5-FD6C09A40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837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924203" y="2195357"/>
            <a:ext cx="5713254" cy="461503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805493" y="2195356"/>
            <a:ext cx="5713254" cy="461503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245B-6824-4800-90A6-3101FD78ED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970909"/>
      </p:ext>
    </p:extLst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80E0-5724-41D8-AFC7-EC448FC2B79E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260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6329" y="1088681"/>
            <a:ext cx="4875326" cy="1179697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715004" y="1088683"/>
            <a:ext cx="7307852" cy="5949652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86328" y="2268379"/>
            <a:ext cx="4875328" cy="4769955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E20E-A1C0-493F-B07E-6B9945ECF15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171341"/>
      </p:ext>
    </p:extLst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751" y="1088681"/>
            <a:ext cx="4865905" cy="1179697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715004" y="1088683"/>
            <a:ext cx="7307852" cy="5949652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95751" y="2268379"/>
            <a:ext cx="4865904" cy="4769955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EB4D-E839-487D-A619-62BF585A808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183663"/>
      </p:ext>
    </p:extLst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08" y="843645"/>
            <a:ext cx="12490741" cy="1032672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476108" y="2033844"/>
            <a:ext cx="12490741" cy="5081099"/>
          </a:xfrm>
        </p:spPr>
        <p:txBody>
          <a:bodyPr/>
          <a:lstStyle/>
          <a:p>
            <a:r>
              <a:rPr lang="da-DK"/>
              <a:t>Klik på ikonet for at tilføje et diagram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quarter" idx="10"/>
          </p:nvPr>
        </p:nvSpPr>
        <p:spPr>
          <a:xfrm>
            <a:off x="368750" y="7114943"/>
            <a:ext cx="2795946" cy="2957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652471" y="7193702"/>
            <a:ext cx="6667796" cy="2170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0850051" y="7193702"/>
            <a:ext cx="2144804" cy="217036"/>
          </a:xfrm>
        </p:spPr>
        <p:txBody>
          <a:bodyPr/>
          <a:lstStyle>
            <a:lvl1pPr>
              <a:defRPr/>
            </a:lvl1pPr>
          </a:lstStyle>
          <a:p>
            <a:fld id="{F2EC4AE1-C8C0-4BCE-8C44-660F6ABFBEB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140412"/>
      </p:ext>
    </p:extLst>
  </p:cSld>
  <p:clrMapOvr>
    <a:masterClrMapping/>
  </p:clrMapOvr>
  <p:transition spd="slow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08" y="843645"/>
            <a:ext cx="12490741" cy="1032672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476108" y="2033844"/>
            <a:ext cx="12490741" cy="5081099"/>
          </a:xfrm>
        </p:spPr>
        <p:txBody>
          <a:bodyPr/>
          <a:lstStyle/>
          <a:p>
            <a:r>
              <a:rPr lang="da-DK"/>
              <a:t>Klik på ikonet for at tilføje en tabel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quarter" idx="10"/>
          </p:nvPr>
        </p:nvSpPr>
        <p:spPr>
          <a:xfrm>
            <a:off x="368750" y="7114943"/>
            <a:ext cx="2795946" cy="2957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652471" y="7193702"/>
            <a:ext cx="6667796" cy="2170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0850051" y="7193702"/>
            <a:ext cx="2144804" cy="217036"/>
          </a:xfrm>
        </p:spPr>
        <p:txBody>
          <a:bodyPr/>
          <a:lstStyle>
            <a:lvl1pPr>
              <a:defRPr/>
            </a:lvl1pPr>
          </a:lstStyle>
          <a:p>
            <a:fld id="{97093BC4-F264-44B4-81D0-9AB46D43ACF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610861"/>
      </p:ext>
    </p:extLst>
  </p:cSld>
  <p:clrMapOvr>
    <a:masterClrMapping/>
  </p:clrMapOvr>
  <p:transition spd="slow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80369" y="1237457"/>
            <a:ext cx="10082213" cy="2632440"/>
          </a:xfrm>
        </p:spPr>
        <p:txBody>
          <a:bodyPr anchor="b">
            <a:normAutofit/>
          </a:bodyPr>
          <a:lstStyle>
            <a:lvl1pPr algn="ctr">
              <a:defRPr sz="5954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80369" y="4390714"/>
            <a:ext cx="10082213" cy="1406254"/>
          </a:xfrm>
        </p:spPr>
        <p:txBody>
          <a:bodyPr>
            <a:normAutofit/>
          </a:bodyPr>
          <a:lstStyle>
            <a:lvl1pPr marL="0" indent="0" algn="ctr">
              <a:buNone/>
              <a:defRPr sz="3528"/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80E0-5724-41D8-AFC7-EC448FC2B79E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7725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C04E-D736-4974-B7F9-4E6E7B9A365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036502"/>
      </p:ext>
    </p:extLst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7201" y="1885066"/>
            <a:ext cx="11594544" cy="3145275"/>
          </a:xfrm>
        </p:spPr>
        <p:txBody>
          <a:bodyPr anchor="b">
            <a:normAutofit/>
          </a:bodyPr>
          <a:lstStyle>
            <a:lvl1pPr>
              <a:defRPr sz="5954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17201" y="5248129"/>
            <a:ext cx="11594544" cy="1465993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06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FEBD-4938-4338-BFF0-9DD6F369460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62909"/>
      </p:ext>
    </p:extLst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924203" y="2195357"/>
            <a:ext cx="5713254" cy="461503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805493" y="2195356"/>
            <a:ext cx="5713254" cy="461503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245B-6824-4800-90A6-3101FD78ED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295005"/>
      </p:ext>
    </p:extLst>
  </p:cSld>
  <p:clrMapOvr>
    <a:masterClrMapping/>
  </p:clrMapOvr>
  <p:transition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2751" y="1017593"/>
            <a:ext cx="12137748" cy="1043891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25955" y="2061484"/>
            <a:ext cx="5686997" cy="70047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925955" y="2761961"/>
            <a:ext cx="5686997" cy="4257529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805493" y="2061483"/>
            <a:ext cx="5715005" cy="70047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805493" y="2761961"/>
            <a:ext cx="5715005" cy="4257529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EC6E-5B1B-4CC2-8760-AF25BB6BC97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934352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2751" y="1017593"/>
            <a:ext cx="12137748" cy="1043891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25955" y="2061484"/>
            <a:ext cx="5686997" cy="70047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925955" y="2761961"/>
            <a:ext cx="5686997" cy="4257529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805493" y="2061483"/>
            <a:ext cx="5715005" cy="70047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805493" y="2761961"/>
            <a:ext cx="5715005" cy="4257529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EC6E-5B1B-4CC2-8760-AF25BB6BC97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1597"/>
      </p:ext>
    </p:extLst>
  </p:cSld>
  <p:clrMapOvr>
    <a:masterClrMapping/>
  </p:clrMapOvr>
  <p:transition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FF82-3430-487F-A0A5-FD6C09A40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028133"/>
      </p:ext>
    </p:extLst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80E0-5724-41D8-AFC7-EC448FC2B79E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122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6329" y="1088681"/>
            <a:ext cx="4875326" cy="1179697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715004" y="1088683"/>
            <a:ext cx="7307852" cy="5949652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86328" y="2268379"/>
            <a:ext cx="4875328" cy="4769955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E20E-A1C0-493F-B07E-6B9945ECF15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133635"/>
      </p:ext>
    </p:extLst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751" y="1088681"/>
            <a:ext cx="4865905" cy="1179697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715004" y="1088683"/>
            <a:ext cx="7307852" cy="5949652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95751" y="2268379"/>
            <a:ext cx="4865904" cy="4769955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EB4D-E839-487D-A619-62BF585A808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709235"/>
      </p:ext>
    </p:extLst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08" y="843645"/>
            <a:ext cx="12490741" cy="1032672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476108" y="2033844"/>
            <a:ext cx="12490741" cy="5081099"/>
          </a:xfrm>
        </p:spPr>
        <p:txBody>
          <a:bodyPr/>
          <a:lstStyle/>
          <a:p>
            <a:r>
              <a:rPr lang="da-DK"/>
              <a:t>Klik på ikonet for at tilføje et diagram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quarter" idx="10"/>
          </p:nvPr>
        </p:nvSpPr>
        <p:spPr>
          <a:xfrm>
            <a:off x="368750" y="7114943"/>
            <a:ext cx="2795946" cy="2957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652471" y="7193702"/>
            <a:ext cx="6667796" cy="2170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0850051" y="7193702"/>
            <a:ext cx="2144804" cy="217036"/>
          </a:xfrm>
        </p:spPr>
        <p:txBody>
          <a:bodyPr/>
          <a:lstStyle>
            <a:lvl1pPr>
              <a:defRPr/>
            </a:lvl1pPr>
          </a:lstStyle>
          <a:p>
            <a:fld id="{F2EC4AE1-C8C0-4BCE-8C44-660F6ABFBEB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730048"/>
      </p:ext>
    </p:extLst>
  </p:cSld>
  <p:clrMapOvr>
    <a:masterClrMapping/>
  </p:clrMapOvr>
  <p:transition spd="slow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08" y="843645"/>
            <a:ext cx="12490741" cy="1032672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476108" y="2033844"/>
            <a:ext cx="12490741" cy="5081099"/>
          </a:xfrm>
        </p:spPr>
        <p:txBody>
          <a:bodyPr/>
          <a:lstStyle/>
          <a:p>
            <a:r>
              <a:rPr lang="da-DK"/>
              <a:t>Klik på ikonet for at tilføje en tabel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quarter" idx="10"/>
          </p:nvPr>
        </p:nvSpPr>
        <p:spPr>
          <a:xfrm>
            <a:off x="368750" y="7114943"/>
            <a:ext cx="2795946" cy="2957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652471" y="7193702"/>
            <a:ext cx="6667796" cy="2170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0850051" y="7193702"/>
            <a:ext cx="2144804" cy="217036"/>
          </a:xfrm>
        </p:spPr>
        <p:txBody>
          <a:bodyPr/>
          <a:lstStyle>
            <a:lvl1pPr>
              <a:defRPr/>
            </a:lvl1pPr>
          </a:lstStyle>
          <a:p>
            <a:fld id="{97093BC4-F264-44B4-81D0-9AB46D43ACF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306785"/>
      </p:ext>
    </p:extLst>
  </p:cSld>
  <p:clrMapOvr>
    <a:masterClrMapping/>
  </p:clrMapOvr>
  <p:transition spd="slow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80369" y="1237457"/>
            <a:ext cx="10082213" cy="2632440"/>
          </a:xfrm>
        </p:spPr>
        <p:txBody>
          <a:bodyPr anchor="b">
            <a:normAutofit/>
          </a:bodyPr>
          <a:lstStyle>
            <a:lvl1pPr algn="ctr">
              <a:defRPr sz="5954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80369" y="4390714"/>
            <a:ext cx="10082213" cy="1406254"/>
          </a:xfrm>
        </p:spPr>
        <p:txBody>
          <a:bodyPr>
            <a:normAutofit/>
          </a:bodyPr>
          <a:lstStyle>
            <a:lvl1pPr marL="0" indent="0" algn="ctr">
              <a:buNone/>
              <a:defRPr sz="3528"/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80E0-5724-41D8-AFC7-EC448FC2B79E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6056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C04E-D736-4974-B7F9-4E6E7B9A365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29482"/>
      </p:ext>
    </p:extLst>
  </p:cSld>
  <p:clrMapOvr>
    <a:masterClrMapping/>
  </p:clrMapOvr>
  <p:transition spd="med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7201" y="1885066"/>
            <a:ext cx="11594544" cy="3145275"/>
          </a:xfrm>
        </p:spPr>
        <p:txBody>
          <a:bodyPr anchor="b">
            <a:normAutofit/>
          </a:bodyPr>
          <a:lstStyle>
            <a:lvl1pPr>
              <a:defRPr sz="5954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17201" y="5248129"/>
            <a:ext cx="11594544" cy="1465993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06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FEBD-4938-4338-BFF0-9DD6F369460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008392"/>
      </p:ext>
    </p:extLst>
  </p:cSld>
  <p:clrMapOvr>
    <a:masterClrMapping/>
  </p:clrMapOvr>
  <p:transition spd="med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924203" y="2195357"/>
            <a:ext cx="5713254" cy="461503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805493" y="2195356"/>
            <a:ext cx="5713254" cy="461503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245B-6824-4800-90A6-3101FD78ED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544732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FF82-3430-487F-A0A5-FD6C09A40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455839"/>
      </p:ext>
    </p:extLst>
  </p:cSld>
  <p:clrMapOvr>
    <a:masterClrMapping/>
  </p:clrMapOvr>
  <p:transition spd="med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2751" y="1017593"/>
            <a:ext cx="12137748" cy="1043891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25955" y="2061484"/>
            <a:ext cx="5686997" cy="70047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925955" y="2761961"/>
            <a:ext cx="5686997" cy="4257529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805493" y="2061483"/>
            <a:ext cx="5715005" cy="70047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805493" y="2761961"/>
            <a:ext cx="5715005" cy="4257529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EC6E-5B1B-4CC2-8760-AF25BB6BC97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184838"/>
      </p:ext>
    </p:extLst>
  </p:cSld>
  <p:clrMapOvr>
    <a:masterClrMapping/>
  </p:clrMapOvr>
  <p:transition spd="med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FF82-3430-487F-A0A5-FD6C09A40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188413"/>
      </p:ext>
    </p:extLst>
  </p:cSld>
  <p:clrMapOvr>
    <a:masterClrMapping/>
  </p:clrMapOvr>
  <p:transition spd="med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80E0-5724-41D8-AFC7-EC448FC2B79E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5031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6329" y="1088681"/>
            <a:ext cx="4875326" cy="1179697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715004" y="1088683"/>
            <a:ext cx="7307852" cy="5949652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86328" y="2268379"/>
            <a:ext cx="4875328" cy="4769955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E20E-A1C0-493F-B07E-6B9945ECF15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481952"/>
      </p:ext>
    </p:extLst>
  </p:cSld>
  <p:clrMapOvr>
    <a:masterClrMapping/>
  </p:clrMapOvr>
  <p:transition spd="med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751" y="1088681"/>
            <a:ext cx="4865905" cy="1179697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715004" y="1088683"/>
            <a:ext cx="7307852" cy="5949652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95751" y="2268379"/>
            <a:ext cx="4865904" cy="4769955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EB4D-E839-487D-A619-62BF585A808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77926"/>
      </p:ext>
    </p:extLst>
  </p:cSld>
  <p:clrMapOvr>
    <a:masterClrMapping/>
  </p:clrMapOvr>
  <p:transition spd="med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08" y="843645"/>
            <a:ext cx="12490741" cy="1032672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476108" y="2033844"/>
            <a:ext cx="12490741" cy="5081099"/>
          </a:xfrm>
        </p:spPr>
        <p:txBody>
          <a:bodyPr/>
          <a:lstStyle/>
          <a:p>
            <a:r>
              <a:rPr lang="da-DK"/>
              <a:t>Klik på ikonet for at tilføje et diagram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quarter" idx="10"/>
          </p:nvPr>
        </p:nvSpPr>
        <p:spPr>
          <a:xfrm>
            <a:off x="368750" y="7114943"/>
            <a:ext cx="2795946" cy="2957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652471" y="7193702"/>
            <a:ext cx="6667796" cy="2170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0850051" y="7193702"/>
            <a:ext cx="2144804" cy="217036"/>
          </a:xfrm>
        </p:spPr>
        <p:txBody>
          <a:bodyPr/>
          <a:lstStyle>
            <a:lvl1pPr>
              <a:defRPr/>
            </a:lvl1pPr>
          </a:lstStyle>
          <a:p>
            <a:fld id="{F2EC4AE1-C8C0-4BCE-8C44-660F6ABFBEB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140214"/>
      </p:ext>
    </p:extLst>
  </p:cSld>
  <p:clrMapOvr>
    <a:masterClrMapping/>
  </p:clrMapOvr>
  <p:transition spd="slow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08" y="843645"/>
            <a:ext cx="12490741" cy="1032672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476108" y="2033844"/>
            <a:ext cx="12490741" cy="5081099"/>
          </a:xfrm>
        </p:spPr>
        <p:txBody>
          <a:bodyPr/>
          <a:lstStyle/>
          <a:p>
            <a:r>
              <a:rPr lang="da-DK"/>
              <a:t>Klik på ikonet for at tilføje en tabel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quarter" idx="10"/>
          </p:nvPr>
        </p:nvSpPr>
        <p:spPr>
          <a:xfrm>
            <a:off x="368750" y="7114943"/>
            <a:ext cx="2795946" cy="2957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652471" y="7193702"/>
            <a:ext cx="6667796" cy="2170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0850051" y="7193702"/>
            <a:ext cx="2144804" cy="217036"/>
          </a:xfrm>
        </p:spPr>
        <p:txBody>
          <a:bodyPr/>
          <a:lstStyle>
            <a:lvl1pPr>
              <a:defRPr/>
            </a:lvl1pPr>
          </a:lstStyle>
          <a:p>
            <a:fld id="{97093BC4-F264-44B4-81D0-9AB46D43ACF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119940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80E0-5724-41D8-AFC7-EC448FC2B79E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53271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6329" y="1088681"/>
            <a:ext cx="4875326" cy="1179697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715004" y="1088683"/>
            <a:ext cx="7307852" cy="5949652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86328" y="2268379"/>
            <a:ext cx="4875328" cy="4769955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E20E-A1C0-493F-B07E-6B9945ECF15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830785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751" y="1088681"/>
            <a:ext cx="4865905" cy="1179697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715004" y="1088683"/>
            <a:ext cx="7307852" cy="5949652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95751" y="2268379"/>
            <a:ext cx="4865904" cy="4769955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EB4D-E839-487D-A619-62BF585A808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427677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82751" y="1054843"/>
            <a:ext cx="12640108" cy="1045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82751" y="2259044"/>
            <a:ext cx="12640108" cy="4551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Rektangel 6"/>
          <p:cNvSpPr/>
          <p:nvPr/>
        </p:nvSpPr>
        <p:spPr>
          <a:xfrm>
            <a:off x="0" y="1"/>
            <a:ext cx="13442950" cy="904317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29494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67"/>
          </a:p>
        </p:txBody>
      </p:sp>
      <p:sp>
        <p:nvSpPr>
          <p:cNvPr id="8" name="Rektangel 7"/>
          <p:cNvSpPr/>
          <p:nvPr/>
        </p:nvSpPr>
        <p:spPr>
          <a:xfrm>
            <a:off x="0" y="7410740"/>
            <a:ext cx="13442950" cy="150525"/>
          </a:xfrm>
          <a:prstGeom prst="rect">
            <a:avLst/>
          </a:prstGeom>
          <a:gradFill>
            <a:gsLst>
              <a:gs pos="0">
                <a:srgbClr val="008000"/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29494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67"/>
          </a:p>
        </p:txBody>
      </p:sp>
      <p:sp>
        <p:nvSpPr>
          <p:cNvPr id="12" name="Tekstfelt 11"/>
          <p:cNvSpPr txBox="1"/>
          <p:nvPr/>
        </p:nvSpPr>
        <p:spPr>
          <a:xfrm>
            <a:off x="13774660" y="0"/>
            <a:ext cx="3090132" cy="722005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323"/>
              </a:spcAft>
            </a:pPr>
            <a:r>
              <a:rPr lang="da-DK" sz="2646" b="1" dirty="0">
                <a:latin typeface="+mn-lt"/>
              </a:rPr>
              <a:t>Hjælp til design:</a:t>
            </a: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764" dirty="0">
                <a:latin typeface="+mn-lt"/>
              </a:rPr>
              <a:t>Brug KUN Calibri som skrifttype</a:t>
            </a: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764" dirty="0">
                <a:latin typeface="+mn-lt"/>
              </a:rPr>
              <a:t>Overskriften SKAL være</a:t>
            </a:r>
            <a:r>
              <a:rPr lang="da-DK" sz="1764" baseline="0" dirty="0">
                <a:latin typeface="+mn-lt"/>
              </a:rPr>
              <a:t> </a:t>
            </a:r>
            <a:r>
              <a:rPr lang="da-DK" sz="1764" baseline="0" dirty="0" err="1">
                <a:latin typeface="+mn-lt"/>
              </a:rPr>
              <a:t>Calibri</a:t>
            </a:r>
            <a:r>
              <a:rPr lang="da-DK" sz="1764" baseline="0" dirty="0">
                <a:latin typeface="+mn-lt"/>
              </a:rPr>
              <a:t> Light fed, store bogstaver.</a:t>
            </a:r>
            <a:endParaRPr lang="da-DK" sz="1764" dirty="0">
              <a:latin typeface="+mn-lt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764" dirty="0">
                <a:latin typeface="+mn-lt"/>
              </a:rPr>
              <a:t>Benyt kun 16:9 format</a:t>
            </a: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764" dirty="0">
                <a:latin typeface="+mn-lt"/>
              </a:rPr>
              <a:t>Hvis du kopierer dias fra en anden præsentation, så sørg for designet bliver tilpasset.</a:t>
            </a:r>
            <a:r>
              <a:rPr lang="da-DK" sz="1764" baseline="0" dirty="0">
                <a:latin typeface="+mn-lt"/>
              </a:rPr>
              <a:t> </a:t>
            </a:r>
            <a:endParaRPr lang="da-DK" sz="1764" dirty="0">
              <a:latin typeface="+mn-lt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764" dirty="0">
                <a:latin typeface="+mn-lt"/>
              </a:rPr>
              <a:t>Brug</a:t>
            </a:r>
            <a:r>
              <a:rPr lang="da-DK" sz="1764" baseline="0" dirty="0">
                <a:latin typeface="+mn-lt"/>
              </a:rPr>
              <a:t> KUN tema-farver i din præsentation</a:t>
            </a: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764" baseline="0" dirty="0">
                <a:latin typeface="+mn-lt"/>
              </a:rPr>
              <a:t>Spørg i markedsafdelingen, hvis du er i tvivl.</a:t>
            </a:r>
            <a:endParaRPr lang="da-DK" sz="1764" dirty="0">
              <a:latin typeface="+mn-lt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endParaRPr lang="da-DK" sz="1764" dirty="0">
              <a:latin typeface="+mn-lt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endParaRPr lang="da-DK" sz="1764" dirty="0">
              <a:latin typeface="+mn-lt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endParaRPr lang="da-DK" sz="1764" dirty="0">
              <a:latin typeface="+mn-lt"/>
            </a:endParaRPr>
          </a:p>
          <a:p>
            <a:pPr marL="0" indent="0">
              <a:spcAft>
                <a:spcPts val="1323"/>
              </a:spcAft>
              <a:buFont typeface="Arial" panose="020B0604020202020204" pitchFamily="34" charset="0"/>
              <a:buNone/>
            </a:pPr>
            <a:endParaRPr lang="da-DK" sz="1764" dirty="0">
              <a:latin typeface="+mn-lt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endParaRPr lang="da-DK" sz="1764" dirty="0">
              <a:latin typeface="+mn-lt"/>
            </a:endParaRPr>
          </a:p>
        </p:txBody>
      </p:sp>
      <p:grpSp>
        <p:nvGrpSpPr>
          <p:cNvPr id="21" name="Gruppe 20"/>
          <p:cNvGrpSpPr/>
          <p:nvPr/>
        </p:nvGrpSpPr>
        <p:grpSpPr>
          <a:xfrm>
            <a:off x="14241674" y="5528751"/>
            <a:ext cx="2376519" cy="1189391"/>
            <a:chOff x="12916397" y="1769424"/>
            <a:chExt cx="2155369" cy="1078767"/>
          </a:xfrm>
        </p:grpSpPr>
        <p:sp>
          <p:nvSpPr>
            <p:cNvPr id="13" name="Rektangel 12"/>
            <p:cNvSpPr/>
            <p:nvPr/>
          </p:nvSpPr>
          <p:spPr>
            <a:xfrm>
              <a:off x="14571025" y="1769424"/>
              <a:ext cx="498764" cy="498764"/>
            </a:xfrm>
            <a:prstGeom prst="rect">
              <a:avLst/>
            </a:prstGeom>
            <a:solidFill>
              <a:srgbClr val="EA89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13470577" y="1781299"/>
              <a:ext cx="498764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5" name="Rektangel 14"/>
            <p:cNvSpPr/>
            <p:nvPr/>
          </p:nvSpPr>
          <p:spPr>
            <a:xfrm>
              <a:off x="12916397" y="1781299"/>
              <a:ext cx="498764" cy="4987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6" name="Rektangel 15"/>
            <p:cNvSpPr/>
            <p:nvPr/>
          </p:nvSpPr>
          <p:spPr>
            <a:xfrm>
              <a:off x="14020801" y="1781299"/>
              <a:ext cx="498764" cy="4987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7" name="Rektangel 16"/>
            <p:cNvSpPr/>
            <p:nvPr/>
          </p:nvSpPr>
          <p:spPr>
            <a:xfrm>
              <a:off x="14020801" y="2349427"/>
              <a:ext cx="498764" cy="498764"/>
            </a:xfrm>
            <a:prstGeom prst="rect">
              <a:avLst/>
            </a:prstGeom>
            <a:solidFill>
              <a:srgbClr val="00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8" name="Rektangel 17"/>
            <p:cNvSpPr/>
            <p:nvPr/>
          </p:nvSpPr>
          <p:spPr>
            <a:xfrm>
              <a:off x="13470577" y="2349427"/>
              <a:ext cx="498764" cy="498764"/>
            </a:xfrm>
            <a:prstGeom prst="rect">
              <a:avLst/>
            </a:prstGeom>
            <a:solidFill>
              <a:srgbClr val="A9BF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9" name="Rektangel 18"/>
            <p:cNvSpPr/>
            <p:nvPr/>
          </p:nvSpPr>
          <p:spPr>
            <a:xfrm>
              <a:off x="12916397" y="2349427"/>
              <a:ext cx="498764" cy="498764"/>
            </a:xfrm>
            <a:prstGeom prst="rect">
              <a:avLst/>
            </a:prstGeom>
            <a:solidFill>
              <a:srgbClr val="634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20" name="Rektangel 19"/>
            <p:cNvSpPr/>
            <p:nvPr/>
          </p:nvSpPr>
          <p:spPr>
            <a:xfrm>
              <a:off x="14573002" y="2349427"/>
              <a:ext cx="498764" cy="498764"/>
            </a:xfrm>
            <a:prstGeom prst="rect">
              <a:avLst/>
            </a:prstGeom>
            <a:solidFill>
              <a:srgbClr val="8F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</p:grp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388594" y="7126097"/>
            <a:ext cx="1634263" cy="2778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3" b="1">
                <a:solidFill>
                  <a:schemeClr val="tx1"/>
                </a:solidFill>
                <a:latin typeface="+mn-lt"/>
              </a:defRPr>
            </a:lvl1pPr>
          </a:lstStyle>
          <a:p>
            <a:fld id="{310380E0-5724-41D8-AFC7-EC448FC2B79E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57" name="Gruppe 56"/>
          <p:cNvGrpSpPr/>
          <p:nvPr/>
        </p:nvGrpSpPr>
        <p:grpSpPr>
          <a:xfrm>
            <a:off x="0" y="7411132"/>
            <a:ext cx="2025444" cy="150133"/>
            <a:chOff x="1567262" y="7000442"/>
            <a:chExt cx="1774651" cy="208154"/>
          </a:xfrm>
        </p:grpSpPr>
        <p:sp>
          <p:nvSpPr>
            <p:cNvPr id="43" name="Rektangel 42"/>
            <p:cNvSpPr/>
            <p:nvPr/>
          </p:nvSpPr>
          <p:spPr>
            <a:xfrm>
              <a:off x="1567262" y="7000442"/>
              <a:ext cx="354930" cy="208154"/>
            </a:xfrm>
            <a:prstGeom prst="rect">
              <a:avLst/>
            </a:prstGeom>
            <a:solidFill>
              <a:srgbClr val="EA89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a-DK" sz="2867"/>
            </a:p>
          </p:txBody>
        </p:sp>
        <p:sp>
          <p:nvSpPr>
            <p:cNvPr id="45" name="Rektangel 44"/>
            <p:cNvSpPr/>
            <p:nvPr/>
          </p:nvSpPr>
          <p:spPr>
            <a:xfrm>
              <a:off x="2632053" y="7000442"/>
              <a:ext cx="354930" cy="208154"/>
            </a:xfrm>
            <a:prstGeom prst="rect">
              <a:avLst/>
            </a:prstGeom>
            <a:solidFill>
              <a:srgbClr val="00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a-DK" sz="2867"/>
            </a:p>
          </p:txBody>
        </p:sp>
        <p:sp>
          <p:nvSpPr>
            <p:cNvPr id="46" name="Rektangel 45"/>
            <p:cNvSpPr/>
            <p:nvPr/>
          </p:nvSpPr>
          <p:spPr>
            <a:xfrm>
              <a:off x="2277123" y="7000442"/>
              <a:ext cx="354930" cy="208154"/>
            </a:xfrm>
            <a:prstGeom prst="rect">
              <a:avLst/>
            </a:prstGeom>
            <a:solidFill>
              <a:srgbClr val="A9BF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a-DK" sz="2867"/>
            </a:p>
          </p:txBody>
        </p:sp>
        <p:sp>
          <p:nvSpPr>
            <p:cNvPr id="47" name="Rektangel 46"/>
            <p:cNvSpPr/>
            <p:nvPr/>
          </p:nvSpPr>
          <p:spPr>
            <a:xfrm>
              <a:off x="1922192" y="7000442"/>
              <a:ext cx="354930" cy="208154"/>
            </a:xfrm>
            <a:prstGeom prst="rect">
              <a:avLst/>
            </a:prstGeom>
            <a:solidFill>
              <a:srgbClr val="634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a-DK" sz="2867"/>
            </a:p>
          </p:txBody>
        </p:sp>
        <p:sp>
          <p:nvSpPr>
            <p:cNvPr id="48" name="Rektangel 47"/>
            <p:cNvSpPr/>
            <p:nvPr/>
          </p:nvSpPr>
          <p:spPr>
            <a:xfrm>
              <a:off x="2986983" y="7000442"/>
              <a:ext cx="354930" cy="208154"/>
            </a:xfrm>
            <a:prstGeom prst="rect">
              <a:avLst/>
            </a:prstGeom>
            <a:solidFill>
              <a:srgbClr val="8F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a-DK" sz="2867"/>
            </a:p>
          </p:txBody>
        </p:sp>
      </p:grpSp>
      <p:pic>
        <p:nvPicPr>
          <p:cNvPr id="26" name="Billede 2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4" t="34305" r="26656" b="37742"/>
          <a:stretch/>
        </p:blipFill>
        <p:spPr>
          <a:xfrm>
            <a:off x="384771" y="73882"/>
            <a:ext cx="1748882" cy="754421"/>
          </a:xfrm>
          <a:prstGeom prst="rect">
            <a:avLst/>
          </a:prstGeom>
        </p:spPr>
      </p:pic>
      <p:grpSp>
        <p:nvGrpSpPr>
          <p:cNvPr id="4" name="Gruppe 3"/>
          <p:cNvGrpSpPr/>
          <p:nvPr/>
        </p:nvGrpSpPr>
        <p:grpSpPr>
          <a:xfrm>
            <a:off x="10729221" y="73882"/>
            <a:ext cx="2256950" cy="754421"/>
            <a:chOff x="10393883" y="22675"/>
            <a:chExt cx="2628658" cy="878670"/>
          </a:xfrm>
        </p:grpSpPr>
        <p:pic>
          <p:nvPicPr>
            <p:cNvPr id="27" name="Billede 26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13"/>
            <a:stretch/>
          </p:blipFill>
          <p:spPr>
            <a:xfrm>
              <a:off x="10689555" y="22945"/>
              <a:ext cx="2332986" cy="878400"/>
            </a:xfrm>
            <a:prstGeom prst="rect">
              <a:avLst/>
            </a:prstGeom>
          </p:spPr>
        </p:pic>
        <p:pic>
          <p:nvPicPr>
            <p:cNvPr id="28" name="Billede 2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34305" r="65799" b="37742"/>
            <a:stretch/>
          </p:blipFill>
          <p:spPr>
            <a:xfrm>
              <a:off x="10393883" y="22675"/>
              <a:ext cx="295672" cy="878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443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med">
    <p:fade thruBlk="1"/>
  </p:transition>
  <p:hf hdr="0" ftr="0" dt="0"/>
  <p:txStyles>
    <p:titleStyle>
      <a:lvl1pPr algn="l" defTabSz="1008126" rtl="0" eaLnBrk="1" latinLnBrk="0" hangingPunct="1">
        <a:lnSpc>
          <a:spcPct val="90000"/>
        </a:lnSpc>
        <a:spcBef>
          <a:spcPct val="0"/>
        </a:spcBef>
        <a:buNone/>
        <a:defRPr sz="396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32" indent="-252032" algn="l" defTabSz="1008126" rtl="0" eaLnBrk="1" latinLnBrk="0" hangingPunct="1">
        <a:lnSpc>
          <a:spcPct val="90000"/>
        </a:lnSpc>
        <a:spcBef>
          <a:spcPts val="1103"/>
        </a:spcBef>
        <a:buClr>
          <a:srgbClr val="EA8914"/>
        </a:buClr>
        <a:buFont typeface="Calibri" panose="020F0502020204030204" pitchFamily="34" charset="0"/>
        <a:buChar char="»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95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82751" y="1054843"/>
            <a:ext cx="12640108" cy="1045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82751" y="2259044"/>
            <a:ext cx="12640108" cy="4551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Rektangel 6"/>
          <p:cNvSpPr/>
          <p:nvPr/>
        </p:nvSpPr>
        <p:spPr>
          <a:xfrm>
            <a:off x="0" y="1"/>
            <a:ext cx="13442950" cy="90431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67"/>
          </a:p>
        </p:txBody>
      </p:sp>
      <p:sp>
        <p:nvSpPr>
          <p:cNvPr id="8" name="Rektangel 7"/>
          <p:cNvSpPr/>
          <p:nvPr/>
        </p:nvSpPr>
        <p:spPr>
          <a:xfrm>
            <a:off x="0" y="7410740"/>
            <a:ext cx="13442950" cy="1505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67"/>
          </a:p>
        </p:txBody>
      </p:sp>
      <p:sp>
        <p:nvSpPr>
          <p:cNvPr id="12" name="Tekstfelt 11"/>
          <p:cNvSpPr txBox="1"/>
          <p:nvPr/>
        </p:nvSpPr>
        <p:spPr>
          <a:xfrm>
            <a:off x="13774660" y="0"/>
            <a:ext cx="3090132" cy="722005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323"/>
              </a:spcAft>
            </a:pPr>
            <a:r>
              <a:rPr lang="da-DK" sz="2646" b="1" dirty="0">
                <a:latin typeface="+mn-lt"/>
              </a:rPr>
              <a:t>Hjælp til design:</a:t>
            </a: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764" dirty="0">
                <a:latin typeface="+mn-lt"/>
              </a:rPr>
              <a:t>Brug KUN Calibri som skrifttype</a:t>
            </a: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764" dirty="0">
                <a:latin typeface="+mn-lt"/>
              </a:rPr>
              <a:t>Overskriften SKAL være</a:t>
            </a:r>
            <a:r>
              <a:rPr lang="da-DK" sz="1764" baseline="0" dirty="0">
                <a:latin typeface="+mn-lt"/>
              </a:rPr>
              <a:t> </a:t>
            </a:r>
            <a:r>
              <a:rPr lang="da-DK" sz="1764" baseline="0" dirty="0" err="1">
                <a:latin typeface="+mn-lt"/>
              </a:rPr>
              <a:t>Calibri</a:t>
            </a:r>
            <a:r>
              <a:rPr lang="da-DK" sz="1764" baseline="0" dirty="0">
                <a:latin typeface="+mn-lt"/>
              </a:rPr>
              <a:t> Light fed, store bogstaver.</a:t>
            </a:r>
            <a:endParaRPr lang="da-DK" sz="1764" dirty="0">
              <a:latin typeface="+mn-lt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764" dirty="0">
                <a:latin typeface="+mn-lt"/>
              </a:rPr>
              <a:t>Benyt kun 16:9 format</a:t>
            </a: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764" dirty="0">
                <a:latin typeface="+mn-lt"/>
              </a:rPr>
              <a:t>Hvis du kopierer dias fra en anden præsentation, så sørg for designet bliver tilpasset.</a:t>
            </a:r>
            <a:r>
              <a:rPr lang="da-DK" sz="1764" baseline="0" dirty="0">
                <a:latin typeface="+mn-lt"/>
              </a:rPr>
              <a:t> </a:t>
            </a:r>
            <a:endParaRPr lang="da-DK" sz="1764" dirty="0">
              <a:latin typeface="+mn-lt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764" dirty="0">
                <a:latin typeface="+mn-lt"/>
              </a:rPr>
              <a:t>Brug</a:t>
            </a:r>
            <a:r>
              <a:rPr lang="da-DK" sz="1764" baseline="0" dirty="0">
                <a:latin typeface="+mn-lt"/>
              </a:rPr>
              <a:t> KUN tema-farver i din præsentation</a:t>
            </a: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764" baseline="0" dirty="0">
                <a:latin typeface="+mn-lt"/>
              </a:rPr>
              <a:t>Spørg i markedsafdelingen, hvis du er i tvivl.</a:t>
            </a:r>
            <a:endParaRPr lang="da-DK" sz="1764" dirty="0">
              <a:latin typeface="+mn-lt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endParaRPr lang="da-DK" sz="1764" dirty="0">
              <a:latin typeface="+mn-lt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endParaRPr lang="da-DK" sz="1764" dirty="0">
              <a:latin typeface="+mn-lt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endParaRPr lang="da-DK" sz="1764" dirty="0">
              <a:latin typeface="+mn-lt"/>
            </a:endParaRPr>
          </a:p>
          <a:p>
            <a:pPr marL="0" indent="0">
              <a:spcAft>
                <a:spcPts val="1323"/>
              </a:spcAft>
              <a:buFont typeface="Arial" panose="020B0604020202020204" pitchFamily="34" charset="0"/>
              <a:buNone/>
            </a:pPr>
            <a:endParaRPr lang="da-DK" sz="1764" dirty="0">
              <a:latin typeface="+mn-lt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endParaRPr lang="da-DK" sz="1764" dirty="0">
              <a:latin typeface="+mn-lt"/>
            </a:endParaRPr>
          </a:p>
        </p:txBody>
      </p:sp>
      <p:grpSp>
        <p:nvGrpSpPr>
          <p:cNvPr id="21" name="Gruppe 20"/>
          <p:cNvGrpSpPr/>
          <p:nvPr/>
        </p:nvGrpSpPr>
        <p:grpSpPr>
          <a:xfrm>
            <a:off x="14241674" y="5528751"/>
            <a:ext cx="2376519" cy="1189391"/>
            <a:chOff x="12916397" y="1769424"/>
            <a:chExt cx="2155369" cy="1078767"/>
          </a:xfrm>
        </p:grpSpPr>
        <p:sp>
          <p:nvSpPr>
            <p:cNvPr id="13" name="Rektangel 12"/>
            <p:cNvSpPr/>
            <p:nvPr/>
          </p:nvSpPr>
          <p:spPr>
            <a:xfrm>
              <a:off x="14571025" y="1769424"/>
              <a:ext cx="498764" cy="498764"/>
            </a:xfrm>
            <a:prstGeom prst="rect">
              <a:avLst/>
            </a:prstGeom>
            <a:solidFill>
              <a:srgbClr val="EA89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13470577" y="1781299"/>
              <a:ext cx="498764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5" name="Rektangel 14"/>
            <p:cNvSpPr/>
            <p:nvPr/>
          </p:nvSpPr>
          <p:spPr>
            <a:xfrm>
              <a:off x="12916397" y="1781299"/>
              <a:ext cx="498764" cy="4987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6" name="Rektangel 15"/>
            <p:cNvSpPr/>
            <p:nvPr/>
          </p:nvSpPr>
          <p:spPr>
            <a:xfrm>
              <a:off x="14020801" y="1781299"/>
              <a:ext cx="498764" cy="4987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7" name="Rektangel 16"/>
            <p:cNvSpPr/>
            <p:nvPr/>
          </p:nvSpPr>
          <p:spPr>
            <a:xfrm>
              <a:off x="14020801" y="2349427"/>
              <a:ext cx="498764" cy="498764"/>
            </a:xfrm>
            <a:prstGeom prst="rect">
              <a:avLst/>
            </a:prstGeom>
            <a:solidFill>
              <a:srgbClr val="00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8" name="Rektangel 17"/>
            <p:cNvSpPr/>
            <p:nvPr/>
          </p:nvSpPr>
          <p:spPr>
            <a:xfrm>
              <a:off x="13470577" y="2349427"/>
              <a:ext cx="498764" cy="498764"/>
            </a:xfrm>
            <a:prstGeom prst="rect">
              <a:avLst/>
            </a:prstGeom>
            <a:solidFill>
              <a:srgbClr val="A9BF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9" name="Rektangel 18"/>
            <p:cNvSpPr/>
            <p:nvPr/>
          </p:nvSpPr>
          <p:spPr>
            <a:xfrm>
              <a:off x="12916397" y="2349427"/>
              <a:ext cx="498764" cy="498764"/>
            </a:xfrm>
            <a:prstGeom prst="rect">
              <a:avLst/>
            </a:prstGeom>
            <a:solidFill>
              <a:srgbClr val="634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20" name="Rektangel 19"/>
            <p:cNvSpPr/>
            <p:nvPr/>
          </p:nvSpPr>
          <p:spPr>
            <a:xfrm>
              <a:off x="14573002" y="2349427"/>
              <a:ext cx="498764" cy="498764"/>
            </a:xfrm>
            <a:prstGeom prst="rect">
              <a:avLst/>
            </a:prstGeom>
            <a:solidFill>
              <a:srgbClr val="8F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</p:grpSp>
      <p:sp>
        <p:nvSpPr>
          <p:cNvPr id="10" name="Tekstfelt 9"/>
          <p:cNvSpPr txBox="1"/>
          <p:nvPr/>
        </p:nvSpPr>
        <p:spPr>
          <a:xfrm>
            <a:off x="11326462" y="7411102"/>
            <a:ext cx="2054354" cy="1697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a-DK" sz="1103" b="1" dirty="0">
                <a:solidFill>
                  <a:schemeClr val="bg1"/>
                </a:solidFill>
                <a:latin typeface="+mn-lt"/>
              </a:rPr>
              <a:t>www.landbobanken.dk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388594" y="7126097"/>
            <a:ext cx="1634263" cy="2778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3" b="1">
                <a:solidFill>
                  <a:schemeClr val="tx1"/>
                </a:solidFill>
                <a:latin typeface="+mn-lt"/>
              </a:defRPr>
            </a:lvl1pPr>
          </a:lstStyle>
          <a:p>
            <a:fld id="{310380E0-5724-41D8-AFC7-EC448FC2B79E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57" name="Gruppe 56"/>
          <p:cNvGrpSpPr/>
          <p:nvPr/>
        </p:nvGrpSpPr>
        <p:grpSpPr>
          <a:xfrm>
            <a:off x="0" y="7411132"/>
            <a:ext cx="2025444" cy="150133"/>
            <a:chOff x="1567262" y="7000442"/>
            <a:chExt cx="1774651" cy="208154"/>
          </a:xfrm>
        </p:grpSpPr>
        <p:sp>
          <p:nvSpPr>
            <p:cNvPr id="43" name="Rektangel 42"/>
            <p:cNvSpPr/>
            <p:nvPr/>
          </p:nvSpPr>
          <p:spPr>
            <a:xfrm>
              <a:off x="1567262" y="7000442"/>
              <a:ext cx="354930" cy="208154"/>
            </a:xfrm>
            <a:prstGeom prst="rect">
              <a:avLst/>
            </a:prstGeom>
            <a:solidFill>
              <a:srgbClr val="EA89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a-DK" sz="2867"/>
            </a:p>
          </p:txBody>
        </p:sp>
        <p:sp>
          <p:nvSpPr>
            <p:cNvPr id="45" name="Rektangel 44"/>
            <p:cNvSpPr/>
            <p:nvPr/>
          </p:nvSpPr>
          <p:spPr>
            <a:xfrm>
              <a:off x="2632053" y="7000442"/>
              <a:ext cx="354930" cy="208154"/>
            </a:xfrm>
            <a:prstGeom prst="rect">
              <a:avLst/>
            </a:prstGeom>
            <a:solidFill>
              <a:srgbClr val="00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a-DK" sz="2867"/>
            </a:p>
          </p:txBody>
        </p:sp>
        <p:sp>
          <p:nvSpPr>
            <p:cNvPr id="46" name="Rektangel 45"/>
            <p:cNvSpPr/>
            <p:nvPr/>
          </p:nvSpPr>
          <p:spPr>
            <a:xfrm>
              <a:off x="2277123" y="7000442"/>
              <a:ext cx="354930" cy="208154"/>
            </a:xfrm>
            <a:prstGeom prst="rect">
              <a:avLst/>
            </a:prstGeom>
            <a:solidFill>
              <a:srgbClr val="A9BF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a-DK" sz="2867"/>
            </a:p>
          </p:txBody>
        </p:sp>
        <p:sp>
          <p:nvSpPr>
            <p:cNvPr id="47" name="Rektangel 46"/>
            <p:cNvSpPr/>
            <p:nvPr/>
          </p:nvSpPr>
          <p:spPr>
            <a:xfrm>
              <a:off x="1922192" y="7000442"/>
              <a:ext cx="354930" cy="208154"/>
            </a:xfrm>
            <a:prstGeom prst="rect">
              <a:avLst/>
            </a:prstGeom>
            <a:solidFill>
              <a:srgbClr val="634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a-DK" sz="2867"/>
            </a:p>
          </p:txBody>
        </p:sp>
        <p:sp>
          <p:nvSpPr>
            <p:cNvPr id="48" name="Rektangel 47"/>
            <p:cNvSpPr/>
            <p:nvPr/>
          </p:nvSpPr>
          <p:spPr>
            <a:xfrm>
              <a:off x="2986983" y="7000442"/>
              <a:ext cx="354930" cy="208154"/>
            </a:xfrm>
            <a:prstGeom prst="rect">
              <a:avLst/>
            </a:prstGeom>
            <a:solidFill>
              <a:srgbClr val="8F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a-DK" sz="2867"/>
            </a:p>
          </p:txBody>
        </p:sp>
      </p:grpSp>
      <p:pic>
        <p:nvPicPr>
          <p:cNvPr id="26" name="Billede 2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4" t="34305" r="26656" b="37742"/>
          <a:stretch/>
        </p:blipFill>
        <p:spPr>
          <a:xfrm>
            <a:off x="384771" y="73882"/>
            <a:ext cx="1748882" cy="75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7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med">
    <p:fade thruBlk="1"/>
  </p:transition>
  <p:hf hdr="0" ftr="0" dt="0"/>
  <p:txStyles>
    <p:titleStyle>
      <a:lvl1pPr algn="l" defTabSz="1008126" rtl="0" eaLnBrk="1" latinLnBrk="0" hangingPunct="1">
        <a:lnSpc>
          <a:spcPct val="90000"/>
        </a:lnSpc>
        <a:spcBef>
          <a:spcPct val="0"/>
        </a:spcBef>
        <a:buNone/>
        <a:defRPr sz="396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32" indent="-252032" algn="l" defTabSz="1008126" rtl="0" eaLnBrk="1" latinLnBrk="0" hangingPunct="1">
        <a:lnSpc>
          <a:spcPct val="90000"/>
        </a:lnSpc>
        <a:spcBef>
          <a:spcPts val="1103"/>
        </a:spcBef>
        <a:buClr>
          <a:srgbClr val="EA8914"/>
        </a:buClr>
        <a:buFont typeface="Calibri" panose="020F0502020204030204" pitchFamily="34" charset="0"/>
        <a:buChar char="»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95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82751" y="1054843"/>
            <a:ext cx="12640108" cy="1045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82751" y="2259044"/>
            <a:ext cx="12640108" cy="4551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Rektangel 6"/>
          <p:cNvSpPr/>
          <p:nvPr/>
        </p:nvSpPr>
        <p:spPr>
          <a:xfrm>
            <a:off x="0" y="1"/>
            <a:ext cx="13442950" cy="904317"/>
          </a:xfrm>
          <a:prstGeom prst="rect">
            <a:avLst/>
          </a:prstGeom>
          <a:solidFill>
            <a:srgbClr val="294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67"/>
          </a:p>
        </p:txBody>
      </p:sp>
      <p:sp>
        <p:nvSpPr>
          <p:cNvPr id="8" name="Rektangel 7"/>
          <p:cNvSpPr/>
          <p:nvPr/>
        </p:nvSpPr>
        <p:spPr>
          <a:xfrm>
            <a:off x="0" y="7410740"/>
            <a:ext cx="13442950" cy="150525"/>
          </a:xfrm>
          <a:prstGeom prst="rect">
            <a:avLst/>
          </a:prstGeom>
          <a:solidFill>
            <a:srgbClr val="81B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67"/>
          </a:p>
        </p:txBody>
      </p:sp>
      <p:sp>
        <p:nvSpPr>
          <p:cNvPr id="12" name="Tekstfelt 11"/>
          <p:cNvSpPr txBox="1"/>
          <p:nvPr/>
        </p:nvSpPr>
        <p:spPr>
          <a:xfrm>
            <a:off x="13774660" y="0"/>
            <a:ext cx="3090132" cy="722005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323"/>
              </a:spcAft>
            </a:pPr>
            <a:r>
              <a:rPr lang="da-DK" sz="2646" b="1" dirty="0">
                <a:latin typeface="+mn-lt"/>
              </a:rPr>
              <a:t>Hjælp til design:</a:t>
            </a: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764" dirty="0">
                <a:latin typeface="+mn-lt"/>
              </a:rPr>
              <a:t>Brug KUN Calibri som skrifttype</a:t>
            </a: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764" dirty="0">
                <a:latin typeface="+mn-lt"/>
              </a:rPr>
              <a:t>Overskriften SKAL være</a:t>
            </a:r>
            <a:r>
              <a:rPr lang="da-DK" sz="1764" baseline="0" dirty="0">
                <a:latin typeface="+mn-lt"/>
              </a:rPr>
              <a:t> </a:t>
            </a:r>
            <a:r>
              <a:rPr lang="da-DK" sz="1764" baseline="0" dirty="0" err="1">
                <a:latin typeface="+mn-lt"/>
              </a:rPr>
              <a:t>Calibri</a:t>
            </a:r>
            <a:r>
              <a:rPr lang="da-DK" sz="1764" baseline="0" dirty="0">
                <a:latin typeface="+mn-lt"/>
              </a:rPr>
              <a:t> Light fed, store bogstaver.</a:t>
            </a:r>
            <a:endParaRPr lang="da-DK" sz="1764" dirty="0">
              <a:latin typeface="+mn-lt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764" dirty="0">
                <a:latin typeface="+mn-lt"/>
              </a:rPr>
              <a:t>Benyt kun 16:9 format</a:t>
            </a: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764" dirty="0">
                <a:latin typeface="+mn-lt"/>
              </a:rPr>
              <a:t>Hvis du kopierer dias fra en anden præsentation, så sørg for designet bliver tilpasset.</a:t>
            </a:r>
            <a:r>
              <a:rPr lang="da-DK" sz="1764" baseline="0" dirty="0">
                <a:latin typeface="+mn-lt"/>
              </a:rPr>
              <a:t> </a:t>
            </a:r>
            <a:endParaRPr lang="da-DK" sz="1764" dirty="0">
              <a:latin typeface="+mn-lt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764" dirty="0">
                <a:latin typeface="+mn-lt"/>
              </a:rPr>
              <a:t>Brug</a:t>
            </a:r>
            <a:r>
              <a:rPr lang="da-DK" sz="1764" baseline="0" dirty="0">
                <a:latin typeface="+mn-lt"/>
              </a:rPr>
              <a:t> KUN tema-farver i din præsentation</a:t>
            </a: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764" baseline="0" dirty="0">
                <a:latin typeface="+mn-lt"/>
              </a:rPr>
              <a:t>Spørg i markedsafdelingen, hvis du er i tvivl.</a:t>
            </a:r>
            <a:endParaRPr lang="da-DK" sz="1764" dirty="0">
              <a:latin typeface="+mn-lt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endParaRPr lang="da-DK" sz="1764" dirty="0">
              <a:latin typeface="+mn-lt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endParaRPr lang="da-DK" sz="1764" dirty="0">
              <a:latin typeface="+mn-lt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endParaRPr lang="da-DK" sz="1764" dirty="0">
              <a:latin typeface="+mn-lt"/>
            </a:endParaRPr>
          </a:p>
          <a:p>
            <a:pPr marL="0" indent="0">
              <a:spcAft>
                <a:spcPts val="1323"/>
              </a:spcAft>
              <a:buFont typeface="Arial" panose="020B0604020202020204" pitchFamily="34" charset="0"/>
              <a:buNone/>
            </a:pPr>
            <a:endParaRPr lang="da-DK" sz="1764" dirty="0">
              <a:latin typeface="+mn-lt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endParaRPr lang="da-DK" sz="1764" dirty="0">
              <a:latin typeface="+mn-lt"/>
            </a:endParaRPr>
          </a:p>
        </p:txBody>
      </p:sp>
      <p:grpSp>
        <p:nvGrpSpPr>
          <p:cNvPr id="21" name="Gruppe 20"/>
          <p:cNvGrpSpPr/>
          <p:nvPr/>
        </p:nvGrpSpPr>
        <p:grpSpPr>
          <a:xfrm>
            <a:off x="14241674" y="5528751"/>
            <a:ext cx="2376519" cy="1189391"/>
            <a:chOff x="12916397" y="1769424"/>
            <a:chExt cx="2155369" cy="1078767"/>
          </a:xfrm>
        </p:grpSpPr>
        <p:sp>
          <p:nvSpPr>
            <p:cNvPr id="13" name="Rektangel 12"/>
            <p:cNvSpPr/>
            <p:nvPr/>
          </p:nvSpPr>
          <p:spPr>
            <a:xfrm>
              <a:off x="14571025" y="1769424"/>
              <a:ext cx="498764" cy="498764"/>
            </a:xfrm>
            <a:prstGeom prst="rect">
              <a:avLst/>
            </a:prstGeom>
            <a:solidFill>
              <a:srgbClr val="EA89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13470577" y="1781299"/>
              <a:ext cx="498764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5" name="Rektangel 14"/>
            <p:cNvSpPr/>
            <p:nvPr/>
          </p:nvSpPr>
          <p:spPr>
            <a:xfrm>
              <a:off x="12916397" y="1781299"/>
              <a:ext cx="498764" cy="4987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6" name="Rektangel 15"/>
            <p:cNvSpPr/>
            <p:nvPr/>
          </p:nvSpPr>
          <p:spPr>
            <a:xfrm>
              <a:off x="14020801" y="1781299"/>
              <a:ext cx="498764" cy="4987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7" name="Rektangel 16"/>
            <p:cNvSpPr/>
            <p:nvPr/>
          </p:nvSpPr>
          <p:spPr>
            <a:xfrm>
              <a:off x="14020801" y="2349427"/>
              <a:ext cx="498764" cy="498764"/>
            </a:xfrm>
            <a:prstGeom prst="rect">
              <a:avLst/>
            </a:prstGeom>
            <a:solidFill>
              <a:srgbClr val="00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8" name="Rektangel 17"/>
            <p:cNvSpPr/>
            <p:nvPr/>
          </p:nvSpPr>
          <p:spPr>
            <a:xfrm>
              <a:off x="13470577" y="2349427"/>
              <a:ext cx="498764" cy="498764"/>
            </a:xfrm>
            <a:prstGeom prst="rect">
              <a:avLst/>
            </a:prstGeom>
            <a:solidFill>
              <a:srgbClr val="A9BF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9" name="Rektangel 18"/>
            <p:cNvSpPr/>
            <p:nvPr/>
          </p:nvSpPr>
          <p:spPr>
            <a:xfrm>
              <a:off x="12916397" y="2349427"/>
              <a:ext cx="498764" cy="498764"/>
            </a:xfrm>
            <a:prstGeom prst="rect">
              <a:avLst/>
            </a:prstGeom>
            <a:solidFill>
              <a:srgbClr val="634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20" name="Rektangel 19"/>
            <p:cNvSpPr/>
            <p:nvPr/>
          </p:nvSpPr>
          <p:spPr>
            <a:xfrm>
              <a:off x="14573002" y="2349427"/>
              <a:ext cx="498764" cy="498764"/>
            </a:xfrm>
            <a:prstGeom prst="rect">
              <a:avLst/>
            </a:prstGeom>
            <a:solidFill>
              <a:srgbClr val="8F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</p:grpSp>
      <p:sp>
        <p:nvSpPr>
          <p:cNvPr id="10" name="Tekstfelt 9"/>
          <p:cNvSpPr txBox="1"/>
          <p:nvPr/>
        </p:nvSpPr>
        <p:spPr>
          <a:xfrm>
            <a:off x="11326462" y="7411102"/>
            <a:ext cx="2054354" cy="1697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a-DK" sz="1103" b="1" dirty="0">
                <a:solidFill>
                  <a:schemeClr val="bg1"/>
                </a:solidFill>
                <a:latin typeface="+mn-lt"/>
              </a:rPr>
              <a:t>www.nordjyskebank.dk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388594" y="7126097"/>
            <a:ext cx="1634263" cy="2778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3" b="1">
                <a:solidFill>
                  <a:schemeClr val="tx1"/>
                </a:solidFill>
                <a:latin typeface="+mn-lt"/>
              </a:defRPr>
            </a:lvl1pPr>
          </a:lstStyle>
          <a:p>
            <a:fld id="{310380E0-5724-41D8-AFC7-EC448FC2B79E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3" name="Rektangel 42"/>
          <p:cNvSpPr/>
          <p:nvPr/>
        </p:nvSpPr>
        <p:spPr>
          <a:xfrm>
            <a:off x="0" y="7411132"/>
            <a:ext cx="405089" cy="150133"/>
          </a:xfrm>
          <a:prstGeom prst="rect">
            <a:avLst/>
          </a:prstGeom>
          <a:solidFill>
            <a:srgbClr val="EE7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2867"/>
          </a:p>
        </p:txBody>
      </p:sp>
      <p:sp>
        <p:nvSpPr>
          <p:cNvPr id="45" name="Rektangel 44"/>
          <p:cNvSpPr/>
          <p:nvPr/>
        </p:nvSpPr>
        <p:spPr>
          <a:xfrm>
            <a:off x="1215267" y="7411132"/>
            <a:ext cx="405089" cy="150133"/>
          </a:xfrm>
          <a:prstGeom prst="rect">
            <a:avLst/>
          </a:prstGeom>
          <a:solidFill>
            <a:srgbClr val="00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2867"/>
          </a:p>
        </p:txBody>
      </p:sp>
      <p:sp>
        <p:nvSpPr>
          <p:cNvPr id="46" name="Rektangel 45"/>
          <p:cNvSpPr/>
          <p:nvPr/>
        </p:nvSpPr>
        <p:spPr>
          <a:xfrm>
            <a:off x="810178" y="7411132"/>
            <a:ext cx="405089" cy="150133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2867"/>
          </a:p>
        </p:txBody>
      </p:sp>
      <p:sp>
        <p:nvSpPr>
          <p:cNvPr id="47" name="Rektangel 46"/>
          <p:cNvSpPr/>
          <p:nvPr/>
        </p:nvSpPr>
        <p:spPr>
          <a:xfrm>
            <a:off x="405089" y="7411132"/>
            <a:ext cx="405089" cy="150133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2867"/>
          </a:p>
        </p:txBody>
      </p:sp>
      <p:sp>
        <p:nvSpPr>
          <p:cNvPr id="48" name="Rektangel 47"/>
          <p:cNvSpPr/>
          <p:nvPr/>
        </p:nvSpPr>
        <p:spPr>
          <a:xfrm>
            <a:off x="1620355" y="7411132"/>
            <a:ext cx="405089" cy="150133"/>
          </a:xfrm>
          <a:prstGeom prst="rect">
            <a:avLst/>
          </a:prstGeom>
          <a:solidFill>
            <a:srgbClr val="294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2867"/>
          </a:p>
        </p:txBody>
      </p:sp>
      <p:grpSp>
        <p:nvGrpSpPr>
          <p:cNvPr id="4" name="Gruppe 3"/>
          <p:cNvGrpSpPr/>
          <p:nvPr/>
        </p:nvGrpSpPr>
        <p:grpSpPr>
          <a:xfrm>
            <a:off x="432077" y="73882"/>
            <a:ext cx="2256950" cy="754421"/>
            <a:chOff x="10393883" y="22675"/>
            <a:chExt cx="2628658" cy="878670"/>
          </a:xfrm>
        </p:grpSpPr>
        <p:pic>
          <p:nvPicPr>
            <p:cNvPr id="27" name="Billede 26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13"/>
            <a:stretch/>
          </p:blipFill>
          <p:spPr>
            <a:xfrm>
              <a:off x="10689555" y="22945"/>
              <a:ext cx="2332986" cy="878400"/>
            </a:xfrm>
            <a:prstGeom prst="rect">
              <a:avLst/>
            </a:prstGeom>
          </p:spPr>
        </p:pic>
        <p:pic>
          <p:nvPicPr>
            <p:cNvPr id="28" name="Billede 27"/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34305" r="65799" b="37742"/>
            <a:stretch/>
          </p:blipFill>
          <p:spPr>
            <a:xfrm>
              <a:off x="10393883" y="22675"/>
              <a:ext cx="295672" cy="878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675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med">
    <p:fade thruBlk="1"/>
  </p:transition>
  <p:hf hdr="0" ftr="0" dt="0"/>
  <p:txStyles>
    <p:titleStyle>
      <a:lvl1pPr algn="l" defTabSz="1008126" rtl="0" eaLnBrk="1" latinLnBrk="0" hangingPunct="1">
        <a:lnSpc>
          <a:spcPct val="90000"/>
        </a:lnSpc>
        <a:spcBef>
          <a:spcPct val="0"/>
        </a:spcBef>
        <a:buNone/>
        <a:defRPr sz="396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32" indent="-252032" algn="l" defTabSz="1008126" rtl="0" eaLnBrk="1" latinLnBrk="0" hangingPunct="1">
        <a:lnSpc>
          <a:spcPct val="90000"/>
        </a:lnSpc>
        <a:spcBef>
          <a:spcPts val="1103"/>
        </a:spcBef>
        <a:buClr>
          <a:srgbClr val="EA8914"/>
        </a:buClr>
        <a:buFont typeface="Calibri" panose="020F0502020204030204" pitchFamily="34" charset="0"/>
        <a:buChar char="»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95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82751" y="1054843"/>
            <a:ext cx="12640108" cy="1045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82751" y="2259044"/>
            <a:ext cx="12640108" cy="4551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Rektangel 6"/>
          <p:cNvSpPr/>
          <p:nvPr/>
        </p:nvSpPr>
        <p:spPr>
          <a:xfrm>
            <a:off x="0" y="1"/>
            <a:ext cx="13442950" cy="904317"/>
          </a:xfrm>
          <a:prstGeom prst="rect">
            <a:avLst/>
          </a:prstGeom>
          <a:solidFill>
            <a:srgbClr val="2E8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67"/>
          </a:p>
        </p:txBody>
      </p:sp>
      <p:sp>
        <p:nvSpPr>
          <p:cNvPr id="8" name="Rektangel 7"/>
          <p:cNvSpPr/>
          <p:nvPr/>
        </p:nvSpPr>
        <p:spPr>
          <a:xfrm>
            <a:off x="0" y="7410740"/>
            <a:ext cx="13442950" cy="150525"/>
          </a:xfrm>
          <a:prstGeom prst="rect">
            <a:avLst/>
          </a:prstGeom>
          <a:solidFill>
            <a:srgbClr val="2E8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67"/>
          </a:p>
        </p:txBody>
      </p:sp>
      <p:sp>
        <p:nvSpPr>
          <p:cNvPr id="12" name="Tekstfelt 11"/>
          <p:cNvSpPr txBox="1"/>
          <p:nvPr/>
        </p:nvSpPr>
        <p:spPr>
          <a:xfrm>
            <a:off x="13634243" y="716508"/>
            <a:ext cx="2883919" cy="64408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1323"/>
              </a:spcAft>
            </a:pPr>
            <a:r>
              <a:rPr lang="da-DK" sz="2400" b="1" dirty="0">
                <a:latin typeface="Roboto" pitchFamily="2" charset="0"/>
                <a:ea typeface="Roboto" pitchFamily="2" charset="0"/>
              </a:rPr>
              <a:t>Hjælp til design:</a:t>
            </a:r>
          </a:p>
          <a:p>
            <a:pPr marL="315039" indent="-315039" algn="l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Skrifttype overskrift:  </a:t>
            </a:r>
            <a:r>
              <a:rPr lang="da-DK" sz="160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Roboto</a:t>
            </a:r>
            <a:r>
              <a:rPr lang="da-DK" sz="16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fed</a:t>
            </a:r>
          </a:p>
          <a:p>
            <a:pPr marL="315039" indent="-315039" algn="l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6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Skrifttype øvrig tekst: </a:t>
            </a:r>
            <a:r>
              <a:rPr lang="da-DK" sz="160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Roboto</a:t>
            </a:r>
            <a:endParaRPr lang="da-DK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15039" indent="-315039" algn="l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Hvis du kopierer dias fra en anden præsentation, så sørg for designet bliver tilpasset.</a:t>
            </a:r>
            <a:r>
              <a:rPr lang="da-DK" sz="16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da-DK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15039" indent="-315039" algn="l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Brug</a:t>
            </a:r>
            <a:r>
              <a:rPr lang="da-DK" sz="16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KUN tema-farver i din præsentation</a:t>
            </a:r>
          </a:p>
          <a:p>
            <a:pPr marL="315039" indent="-315039" algn="l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6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Spørg markedsafdelingen, hvis du er i tvivl.</a:t>
            </a:r>
            <a:endParaRPr lang="da-DK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endParaRPr lang="da-DK" sz="1764" dirty="0">
              <a:latin typeface="+mn-lt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endParaRPr lang="da-DK" sz="1764" dirty="0">
              <a:latin typeface="+mn-lt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endParaRPr lang="da-DK" sz="1764" dirty="0">
              <a:latin typeface="+mn-lt"/>
            </a:endParaRPr>
          </a:p>
          <a:p>
            <a:pPr marL="0" indent="0">
              <a:spcAft>
                <a:spcPts val="1323"/>
              </a:spcAft>
              <a:buFont typeface="Arial" panose="020B0604020202020204" pitchFamily="34" charset="0"/>
              <a:buNone/>
            </a:pPr>
            <a:endParaRPr lang="da-DK" sz="1764" dirty="0">
              <a:latin typeface="+mn-lt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endParaRPr lang="da-DK" sz="1764" dirty="0">
              <a:latin typeface="+mn-lt"/>
            </a:endParaRPr>
          </a:p>
        </p:txBody>
      </p:sp>
      <p:grpSp>
        <p:nvGrpSpPr>
          <p:cNvPr id="21" name="Gruppe 20"/>
          <p:cNvGrpSpPr/>
          <p:nvPr/>
        </p:nvGrpSpPr>
        <p:grpSpPr>
          <a:xfrm>
            <a:off x="13853866" y="5397028"/>
            <a:ext cx="2376519" cy="1189391"/>
            <a:chOff x="12916397" y="1769424"/>
            <a:chExt cx="2155369" cy="1078767"/>
          </a:xfrm>
        </p:grpSpPr>
        <p:sp>
          <p:nvSpPr>
            <p:cNvPr id="13" name="Rektangel 12"/>
            <p:cNvSpPr/>
            <p:nvPr/>
          </p:nvSpPr>
          <p:spPr>
            <a:xfrm>
              <a:off x="14571025" y="1769424"/>
              <a:ext cx="498764" cy="498764"/>
            </a:xfrm>
            <a:prstGeom prst="rect">
              <a:avLst/>
            </a:prstGeom>
            <a:solidFill>
              <a:srgbClr val="F07D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13470577" y="1781299"/>
              <a:ext cx="498764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5" name="Rektangel 14"/>
            <p:cNvSpPr/>
            <p:nvPr/>
          </p:nvSpPr>
          <p:spPr>
            <a:xfrm>
              <a:off x="12916397" y="1781299"/>
              <a:ext cx="498764" cy="4987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6" name="Rektangel 15"/>
            <p:cNvSpPr/>
            <p:nvPr/>
          </p:nvSpPr>
          <p:spPr>
            <a:xfrm>
              <a:off x="14020801" y="1781299"/>
              <a:ext cx="498764" cy="498764"/>
            </a:xfrm>
            <a:prstGeom prst="rect">
              <a:avLst/>
            </a:prstGeom>
            <a:solidFill>
              <a:srgbClr val="2E8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7" name="Rektangel 16"/>
            <p:cNvSpPr/>
            <p:nvPr/>
          </p:nvSpPr>
          <p:spPr>
            <a:xfrm>
              <a:off x="14020801" y="2349427"/>
              <a:ext cx="498764" cy="498764"/>
            </a:xfrm>
            <a:prstGeom prst="rect">
              <a:avLst/>
            </a:prstGeom>
            <a:solidFill>
              <a:srgbClr val="0C42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8" name="Rektangel 17"/>
            <p:cNvSpPr/>
            <p:nvPr/>
          </p:nvSpPr>
          <p:spPr>
            <a:xfrm>
              <a:off x="13470577" y="2349427"/>
              <a:ext cx="498764" cy="498764"/>
            </a:xfrm>
            <a:prstGeom prst="rect">
              <a:avLst/>
            </a:prstGeom>
            <a:solidFill>
              <a:srgbClr val="B3C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9" name="Rektangel 18"/>
            <p:cNvSpPr/>
            <p:nvPr/>
          </p:nvSpPr>
          <p:spPr>
            <a:xfrm>
              <a:off x="12916397" y="2349427"/>
              <a:ext cx="498764" cy="498764"/>
            </a:xfrm>
            <a:prstGeom prst="rect">
              <a:avLst/>
            </a:prstGeom>
            <a:solidFill>
              <a:srgbClr val="4C4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20" name="Rektangel 19"/>
            <p:cNvSpPr/>
            <p:nvPr/>
          </p:nvSpPr>
          <p:spPr>
            <a:xfrm>
              <a:off x="14573002" y="2349427"/>
              <a:ext cx="498764" cy="498764"/>
            </a:xfrm>
            <a:prstGeom prst="rect">
              <a:avLst/>
            </a:prstGeom>
            <a:solidFill>
              <a:srgbClr val="4C4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</p:grpSp>
      <p:sp>
        <p:nvSpPr>
          <p:cNvPr id="10" name="Tekstfelt 9"/>
          <p:cNvSpPr txBox="1"/>
          <p:nvPr/>
        </p:nvSpPr>
        <p:spPr>
          <a:xfrm>
            <a:off x="11259787" y="7411102"/>
            <a:ext cx="2054354" cy="1697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a-DK" sz="1103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www.landbobanken.dk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388594" y="7126097"/>
            <a:ext cx="1634263" cy="2778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3" b="1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310380E0-5724-41D8-AFC7-EC448FC2B79E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3" name="Rektangel 42"/>
          <p:cNvSpPr/>
          <p:nvPr/>
        </p:nvSpPr>
        <p:spPr>
          <a:xfrm>
            <a:off x="0" y="7411132"/>
            <a:ext cx="405089" cy="150133"/>
          </a:xfrm>
          <a:prstGeom prst="rect">
            <a:avLst/>
          </a:prstGeom>
          <a:solidFill>
            <a:srgbClr val="F07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2867"/>
          </a:p>
        </p:txBody>
      </p:sp>
      <p:sp>
        <p:nvSpPr>
          <p:cNvPr id="45" name="Rektangel 44"/>
          <p:cNvSpPr/>
          <p:nvPr/>
        </p:nvSpPr>
        <p:spPr>
          <a:xfrm>
            <a:off x="1619199" y="7411132"/>
            <a:ext cx="405089" cy="150133"/>
          </a:xfrm>
          <a:prstGeom prst="rect">
            <a:avLst/>
          </a:prstGeom>
          <a:solidFill>
            <a:srgbClr val="0C4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2867"/>
          </a:p>
        </p:txBody>
      </p:sp>
      <p:sp>
        <p:nvSpPr>
          <p:cNvPr id="46" name="Rektangel 45"/>
          <p:cNvSpPr/>
          <p:nvPr/>
        </p:nvSpPr>
        <p:spPr>
          <a:xfrm>
            <a:off x="1214110" y="7411132"/>
            <a:ext cx="405089" cy="150133"/>
          </a:xfrm>
          <a:prstGeom prst="rect">
            <a:avLst/>
          </a:prstGeom>
          <a:solidFill>
            <a:srgbClr val="B3C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2867"/>
          </a:p>
        </p:txBody>
      </p:sp>
      <p:sp>
        <p:nvSpPr>
          <p:cNvPr id="47" name="Rektangel 46"/>
          <p:cNvSpPr/>
          <p:nvPr/>
        </p:nvSpPr>
        <p:spPr>
          <a:xfrm>
            <a:off x="405089" y="7411132"/>
            <a:ext cx="405089" cy="150133"/>
          </a:xfrm>
          <a:prstGeom prst="rect">
            <a:avLst/>
          </a:prstGeom>
          <a:solidFill>
            <a:srgbClr val="4C4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2867"/>
          </a:p>
        </p:txBody>
      </p:sp>
      <p:sp>
        <p:nvSpPr>
          <p:cNvPr id="48" name="Rektangel 47"/>
          <p:cNvSpPr/>
          <p:nvPr/>
        </p:nvSpPr>
        <p:spPr>
          <a:xfrm>
            <a:off x="809676" y="7411132"/>
            <a:ext cx="405089" cy="150133"/>
          </a:xfrm>
          <a:prstGeom prst="rect">
            <a:avLst/>
          </a:prstGeom>
          <a:solidFill>
            <a:srgbClr val="4C4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2867"/>
          </a:p>
        </p:txBody>
      </p:sp>
      <p:pic>
        <p:nvPicPr>
          <p:cNvPr id="25" name="Billede 2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4" t="34305" r="26656" b="37742"/>
          <a:stretch/>
        </p:blipFill>
        <p:spPr>
          <a:xfrm>
            <a:off x="384771" y="73882"/>
            <a:ext cx="1748882" cy="75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9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 spd="med">
    <p:fade thruBlk="1"/>
  </p:transition>
  <p:hf hdr="0" ftr="0" dt="0"/>
  <p:txStyles>
    <p:titleStyle>
      <a:lvl1pPr algn="l" defTabSz="1008126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Roboto" pitchFamily="2" charset="0"/>
          <a:ea typeface="Roboto" pitchFamily="2" charset="0"/>
          <a:cs typeface="+mj-cs"/>
        </a:defRPr>
      </a:lvl1pPr>
    </p:titleStyle>
    <p:bodyStyle>
      <a:lvl1pPr marL="252032" indent="-252032" algn="l" defTabSz="1008126" rtl="0" eaLnBrk="1" latinLnBrk="0" hangingPunct="1">
        <a:lnSpc>
          <a:spcPct val="90000"/>
        </a:lnSpc>
        <a:spcBef>
          <a:spcPts val="1103"/>
        </a:spcBef>
        <a:buClr>
          <a:srgbClr val="F07D1B"/>
        </a:buClr>
        <a:buFont typeface="Calibri" panose="020F0502020204030204" pitchFamily="34" charset="0"/>
        <a:buChar char="»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756095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260158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764221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268284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82751" y="1054843"/>
            <a:ext cx="12640108" cy="1045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82751" y="2259044"/>
            <a:ext cx="12640108" cy="4551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Rektangel 6"/>
          <p:cNvSpPr/>
          <p:nvPr/>
        </p:nvSpPr>
        <p:spPr>
          <a:xfrm>
            <a:off x="0" y="1"/>
            <a:ext cx="13442950" cy="904317"/>
          </a:xfrm>
          <a:prstGeom prst="rect">
            <a:avLst/>
          </a:prstGeom>
          <a:solidFill>
            <a:srgbClr val="2E8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67"/>
          </a:p>
        </p:txBody>
      </p:sp>
      <p:sp>
        <p:nvSpPr>
          <p:cNvPr id="8" name="Rektangel 7"/>
          <p:cNvSpPr/>
          <p:nvPr/>
        </p:nvSpPr>
        <p:spPr>
          <a:xfrm>
            <a:off x="0" y="7410740"/>
            <a:ext cx="13442950" cy="150525"/>
          </a:xfrm>
          <a:prstGeom prst="rect">
            <a:avLst/>
          </a:prstGeom>
          <a:solidFill>
            <a:srgbClr val="2E8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67"/>
          </a:p>
        </p:txBody>
      </p:sp>
      <p:sp>
        <p:nvSpPr>
          <p:cNvPr id="12" name="Tekstfelt 11"/>
          <p:cNvSpPr txBox="1"/>
          <p:nvPr/>
        </p:nvSpPr>
        <p:spPr>
          <a:xfrm>
            <a:off x="13634243" y="716508"/>
            <a:ext cx="2883919" cy="64408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1323"/>
              </a:spcAft>
            </a:pPr>
            <a:r>
              <a:rPr lang="da-DK" sz="2400" b="1" dirty="0">
                <a:latin typeface="Roboto" pitchFamily="2" charset="0"/>
                <a:ea typeface="Roboto" pitchFamily="2" charset="0"/>
              </a:rPr>
              <a:t>Hjælp til design:</a:t>
            </a:r>
          </a:p>
          <a:p>
            <a:pPr marL="315039" indent="-315039" algn="l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Skrifttype overskrift:  </a:t>
            </a:r>
            <a:r>
              <a:rPr lang="da-DK" sz="160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Roboto</a:t>
            </a:r>
            <a:r>
              <a:rPr lang="da-DK" sz="16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fed</a:t>
            </a:r>
          </a:p>
          <a:p>
            <a:pPr marL="315039" indent="-315039" algn="l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6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Skrifttype øvrig tekst: </a:t>
            </a:r>
            <a:r>
              <a:rPr lang="da-DK" sz="160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Roboto</a:t>
            </a:r>
            <a:endParaRPr lang="da-DK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15039" indent="-315039" algn="l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Hvis du kopierer dias fra en anden præsentation, så sørg for designet bliver tilpasset.</a:t>
            </a:r>
            <a:r>
              <a:rPr lang="da-DK" sz="16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da-DK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15039" indent="-315039" algn="l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Brug</a:t>
            </a:r>
            <a:r>
              <a:rPr lang="da-DK" sz="16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KUN tema-farver i din præsentation</a:t>
            </a:r>
          </a:p>
          <a:p>
            <a:pPr marL="315039" indent="-315039" algn="l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6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Spørg markedsafdelingen, hvis du er i tvivl.</a:t>
            </a:r>
            <a:endParaRPr lang="da-DK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endParaRPr lang="da-DK" sz="1764" dirty="0">
              <a:latin typeface="+mn-lt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endParaRPr lang="da-DK" sz="1764" dirty="0">
              <a:latin typeface="+mn-lt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endParaRPr lang="da-DK" sz="1764" dirty="0">
              <a:latin typeface="+mn-lt"/>
            </a:endParaRPr>
          </a:p>
          <a:p>
            <a:pPr marL="0" indent="0">
              <a:spcAft>
                <a:spcPts val="1323"/>
              </a:spcAft>
              <a:buFont typeface="Arial" panose="020B0604020202020204" pitchFamily="34" charset="0"/>
              <a:buNone/>
            </a:pPr>
            <a:endParaRPr lang="da-DK" sz="1764" dirty="0">
              <a:latin typeface="+mn-lt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endParaRPr lang="da-DK" sz="1764" dirty="0">
              <a:latin typeface="+mn-lt"/>
            </a:endParaRPr>
          </a:p>
        </p:txBody>
      </p:sp>
      <p:grpSp>
        <p:nvGrpSpPr>
          <p:cNvPr id="21" name="Gruppe 20"/>
          <p:cNvGrpSpPr/>
          <p:nvPr/>
        </p:nvGrpSpPr>
        <p:grpSpPr>
          <a:xfrm>
            <a:off x="13853866" y="5397028"/>
            <a:ext cx="2376519" cy="1189391"/>
            <a:chOff x="12916397" y="1769424"/>
            <a:chExt cx="2155369" cy="1078767"/>
          </a:xfrm>
        </p:grpSpPr>
        <p:sp>
          <p:nvSpPr>
            <p:cNvPr id="13" name="Rektangel 12"/>
            <p:cNvSpPr/>
            <p:nvPr/>
          </p:nvSpPr>
          <p:spPr>
            <a:xfrm>
              <a:off x="14571025" y="1769424"/>
              <a:ext cx="498764" cy="498764"/>
            </a:xfrm>
            <a:prstGeom prst="rect">
              <a:avLst/>
            </a:prstGeom>
            <a:solidFill>
              <a:srgbClr val="F07D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13470577" y="1781299"/>
              <a:ext cx="498764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5" name="Rektangel 14"/>
            <p:cNvSpPr/>
            <p:nvPr/>
          </p:nvSpPr>
          <p:spPr>
            <a:xfrm>
              <a:off x="12916397" y="1781299"/>
              <a:ext cx="498764" cy="4987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6" name="Rektangel 15"/>
            <p:cNvSpPr/>
            <p:nvPr/>
          </p:nvSpPr>
          <p:spPr>
            <a:xfrm>
              <a:off x="14020801" y="1781299"/>
              <a:ext cx="498764" cy="498764"/>
            </a:xfrm>
            <a:prstGeom prst="rect">
              <a:avLst/>
            </a:prstGeom>
            <a:solidFill>
              <a:srgbClr val="2E8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7" name="Rektangel 16"/>
            <p:cNvSpPr/>
            <p:nvPr/>
          </p:nvSpPr>
          <p:spPr>
            <a:xfrm>
              <a:off x="14020801" y="2349427"/>
              <a:ext cx="498764" cy="498764"/>
            </a:xfrm>
            <a:prstGeom prst="rect">
              <a:avLst/>
            </a:prstGeom>
            <a:solidFill>
              <a:srgbClr val="0C42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8" name="Rektangel 17"/>
            <p:cNvSpPr/>
            <p:nvPr/>
          </p:nvSpPr>
          <p:spPr>
            <a:xfrm>
              <a:off x="13470577" y="2349427"/>
              <a:ext cx="498764" cy="498764"/>
            </a:xfrm>
            <a:prstGeom prst="rect">
              <a:avLst/>
            </a:prstGeom>
            <a:solidFill>
              <a:srgbClr val="B3C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9" name="Rektangel 18"/>
            <p:cNvSpPr/>
            <p:nvPr/>
          </p:nvSpPr>
          <p:spPr>
            <a:xfrm>
              <a:off x="12916397" y="2349427"/>
              <a:ext cx="498764" cy="498764"/>
            </a:xfrm>
            <a:prstGeom prst="rect">
              <a:avLst/>
            </a:prstGeom>
            <a:solidFill>
              <a:srgbClr val="4C4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20" name="Rektangel 19"/>
            <p:cNvSpPr/>
            <p:nvPr/>
          </p:nvSpPr>
          <p:spPr>
            <a:xfrm>
              <a:off x="14573002" y="2349427"/>
              <a:ext cx="498764" cy="498764"/>
            </a:xfrm>
            <a:prstGeom prst="rect">
              <a:avLst/>
            </a:prstGeom>
            <a:solidFill>
              <a:srgbClr val="4C4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</p:grpSp>
      <p:sp>
        <p:nvSpPr>
          <p:cNvPr id="10" name="Tekstfelt 9"/>
          <p:cNvSpPr txBox="1"/>
          <p:nvPr/>
        </p:nvSpPr>
        <p:spPr>
          <a:xfrm>
            <a:off x="11259787" y="7411102"/>
            <a:ext cx="2054354" cy="1697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a-DK" sz="1103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www.landbobanken.dk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388594" y="7126097"/>
            <a:ext cx="1634263" cy="2778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3" b="1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310380E0-5724-41D8-AFC7-EC448FC2B79E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3" name="Rektangel 42"/>
          <p:cNvSpPr/>
          <p:nvPr/>
        </p:nvSpPr>
        <p:spPr>
          <a:xfrm>
            <a:off x="0" y="7411132"/>
            <a:ext cx="405089" cy="150133"/>
          </a:xfrm>
          <a:prstGeom prst="rect">
            <a:avLst/>
          </a:prstGeom>
          <a:solidFill>
            <a:srgbClr val="F07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2867"/>
          </a:p>
        </p:txBody>
      </p:sp>
      <p:sp>
        <p:nvSpPr>
          <p:cNvPr id="45" name="Rektangel 44"/>
          <p:cNvSpPr/>
          <p:nvPr/>
        </p:nvSpPr>
        <p:spPr>
          <a:xfrm>
            <a:off x="1619199" y="7411132"/>
            <a:ext cx="405089" cy="150133"/>
          </a:xfrm>
          <a:prstGeom prst="rect">
            <a:avLst/>
          </a:prstGeom>
          <a:solidFill>
            <a:srgbClr val="0C4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2867"/>
          </a:p>
        </p:txBody>
      </p:sp>
      <p:sp>
        <p:nvSpPr>
          <p:cNvPr id="46" name="Rektangel 45"/>
          <p:cNvSpPr/>
          <p:nvPr/>
        </p:nvSpPr>
        <p:spPr>
          <a:xfrm>
            <a:off x="1214110" y="7411132"/>
            <a:ext cx="405089" cy="150133"/>
          </a:xfrm>
          <a:prstGeom prst="rect">
            <a:avLst/>
          </a:prstGeom>
          <a:solidFill>
            <a:srgbClr val="B3C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2867"/>
          </a:p>
        </p:txBody>
      </p:sp>
      <p:sp>
        <p:nvSpPr>
          <p:cNvPr id="47" name="Rektangel 46"/>
          <p:cNvSpPr/>
          <p:nvPr/>
        </p:nvSpPr>
        <p:spPr>
          <a:xfrm>
            <a:off x="405089" y="7411132"/>
            <a:ext cx="405089" cy="150133"/>
          </a:xfrm>
          <a:prstGeom prst="rect">
            <a:avLst/>
          </a:prstGeom>
          <a:solidFill>
            <a:srgbClr val="4C4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2867"/>
          </a:p>
        </p:txBody>
      </p:sp>
      <p:sp>
        <p:nvSpPr>
          <p:cNvPr id="48" name="Rektangel 47"/>
          <p:cNvSpPr/>
          <p:nvPr/>
        </p:nvSpPr>
        <p:spPr>
          <a:xfrm>
            <a:off x="809676" y="7411132"/>
            <a:ext cx="405089" cy="150133"/>
          </a:xfrm>
          <a:prstGeom prst="rect">
            <a:avLst/>
          </a:prstGeom>
          <a:solidFill>
            <a:srgbClr val="4C4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2867"/>
          </a:p>
        </p:txBody>
      </p:sp>
      <p:pic>
        <p:nvPicPr>
          <p:cNvPr id="25" name="Billede 2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4" t="34305" r="26656" b="37742"/>
          <a:stretch/>
        </p:blipFill>
        <p:spPr>
          <a:xfrm>
            <a:off x="384771" y="73882"/>
            <a:ext cx="1748882" cy="754421"/>
          </a:xfrm>
          <a:prstGeom prst="rect">
            <a:avLst/>
          </a:prstGeom>
        </p:spPr>
      </p:pic>
      <p:grpSp>
        <p:nvGrpSpPr>
          <p:cNvPr id="27" name="Gruppe 26"/>
          <p:cNvGrpSpPr/>
          <p:nvPr/>
        </p:nvGrpSpPr>
        <p:grpSpPr>
          <a:xfrm>
            <a:off x="2520309" y="73882"/>
            <a:ext cx="2256950" cy="754421"/>
            <a:chOff x="10393883" y="22675"/>
            <a:chExt cx="2628658" cy="878670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13"/>
            <a:stretch/>
          </p:blipFill>
          <p:spPr>
            <a:xfrm>
              <a:off x="10689555" y="22945"/>
              <a:ext cx="2332986" cy="878400"/>
            </a:xfrm>
            <a:prstGeom prst="rect">
              <a:avLst/>
            </a:prstGeom>
          </p:spPr>
        </p:pic>
        <p:pic>
          <p:nvPicPr>
            <p:cNvPr id="29" name="Billede 28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34305" r="65799" b="37742"/>
            <a:stretch/>
          </p:blipFill>
          <p:spPr>
            <a:xfrm>
              <a:off x="10393883" y="22675"/>
              <a:ext cx="295672" cy="878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611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>
    <p:fade thruBlk="1"/>
  </p:transition>
  <p:hf hdr="0" ftr="0" dt="0"/>
  <p:txStyles>
    <p:titleStyle>
      <a:lvl1pPr algn="l" defTabSz="1008126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Roboto" pitchFamily="2" charset="0"/>
          <a:ea typeface="Roboto" pitchFamily="2" charset="0"/>
          <a:cs typeface="+mj-cs"/>
        </a:defRPr>
      </a:lvl1pPr>
    </p:titleStyle>
    <p:bodyStyle>
      <a:lvl1pPr marL="252032" indent="-252032" algn="l" defTabSz="1008126" rtl="0" eaLnBrk="1" latinLnBrk="0" hangingPunct="1">
        <a:lnSpc>
          <a:spcPct val="90000"/>
        </a:lnSpc>
        <a:spcBef>
          <a:spcPts val="1103"/>
        </a:spcBef>
        <a:buClr>
          <a:srgbClr val="F07D1B"/>
        </a:buClr>
        <a:buFont typeface="Calibri" panose="020F0502020204030204" pitchFamily="34" charset="0"/>
        <a:buChar char="»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756095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260158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764221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268284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82751" y="1054843"/>
            <a:ext cx="12640108" cy="1045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82751" y="2259044"/>
            <a:ext cx="12640108" cy="4551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Rektangel 6"/>
          <p:cNvSpPr/>
          <p:nvPr/>
        </p:nvSpPr>
        <p:spPr>
          <a:xfrm>
            <a:off x="0" y="1"/>
            <a:ext cx="13442950" cy="904317"/>
          </a:xfrm>
          <a:prstGeom prst="rect">
            <a:avLst/>
          </a:prstGeom>
          <a:solidFill>
            <a:srgbClr val="2E8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67"/>
          </a:p>
        </p:txBody>
      </p:sp>
      <p:sp>
        <p:nvSpPr>
          <p:cNvPr id="8" name="Rektangel 7"/>
          <p:cNvSpPr/>
          <p:nvPr/>
        </p:nvSpPr>
        <p:spPr>
          <a:xfrm>
            <a:off x="0" y="7410740"/>
            <a:ext cx="13442950" cy="150525"/>
          </a:xfrm>
          <a:prstGeom prst="rect">
            <a:avLst/>
          </a:prstGeom>
          <a:solidFill>
            <a:srgbClr val="2E8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67"/>
          </a:p>
        </p:txBody>
      </p:sp>
      <p:sp>
        <p:nvSpPr>
          <p:cNvPr id="12" name="Tekstfelt 11"/>
          <p:cNvSpPr txBox="1"/>
          <p:nvPr/>
        </p:nvSpPr>
        <p:spPr>
          <a:xfrm>
            <a:off x="13634243" y="716508"/>
            <a:ext cx="2883919" cy="64408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1323"/>
              </a:spcAft>
            </a:pPr>
            <a:r>
              <a:rPr lang="da-DK" sz="2400" b="1" dirty="0">
                <a:latin typeface="Roboto" pitchFamily="2" charset="0"/>
                <a:ea typeface="Roboto" pitchFamily="2" charset="0"/>
              </a:rPr>
              <a:t>Hjælp til design:</a:t>
            </a:r>
          </a:p>
          <a:p>
            <a:pPr marL="315039" indent="-315039" algn="l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Skrifttype overskrift:  </a:t>
            </a:r>
            <a:r>
              <a:rPr lang="da-DK" sz="160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Roboto</a:t>
            </a:r>
            <a:r>
              <a:rPr lang="da-DK" sz="16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fed</a:t>
            </a:r>
          </a:p>
          <a:p>
            <a:pPr marL="315039" indent="-315039" algn="l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6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Skrifttype øvrig tekst: </a:t>
            </a:r>
            <a:r>
              <a:rPr lang="da-DK" sz="160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Roboto</a:t>
            </a:r>
            <a:endParaRPr lang="da-DK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15039" indent="-315039" algn="l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Hvis du kopierer dias fra en anden præsentation, så sørg for designet bliver tilpasset.</a:t>
            </a:r>
            <a:r>
              <a:rPr lang="da-DK" sz="16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da-DK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15039" indent="-315039" algn="l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Brug</a:t>
            </a:r>
            <a:r>
              <a:rPr lang="da-DK" sz="16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KUN tema-farver i din præsentation</a:t>
            </a:r>
          </a:p>
          <a:p>
            <a:pPr marL="315039" indent="-315039" algn="l">
              <a:spcAft>
                <a:spcPts val="1323"/>
              </a:spcAft>
              <a:buFont typeface="Arial" panose="020B0604020202020204" pitchFamily="34" charset="0"/>
              <a:buChar char="•"/>
            </a:pPr>
            <a:r>
              <a:rPr lang="da-DK" sz="16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Spørg markedsafdelingen, hvis du er i tvivl.</a:t>
            </a:r>
            <a:endParaRPr lang="da-DK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endParaRPr lang="da-DK" sz="1764" dirty="0">
              <a:latin typeface="+mn-lt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endParaRPr lang="da-DK" sz="1764" dirty="0">
              <a:latin typeface="+mn-lt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endParaRPr lang="da-DK" sz="1764" dirty="0">
              <a:latin typeface="+mn-lt"/>
            </a:endParaRPr>
          </a:p>
          <a:p>
            <a:pPr marL="0" indent="0">
              <a:spcAft>
                <a:spcPts val="1323"/>
              </a:spcAft>
              <a:buFont typeface="Arial" panose="020B0604020202020204" pitchFamily="34" charset="0"/>
              <a:buNone/>
            </a:pPr>
            <a:endParaRPr lang="da-DK" sz="1764" dirty="0">
              <a:latin typeface="+mn-lt"/>
            </a:endParaRPr>
          </a:p>
          <a:p>
            <a:pPr marL="315039" indent="-315039">
              <a:spcAft>
                <a:spcPts val="1323"/>
              </a:spcAft>
              <a:buFont typeface="Arial" panose="020B0604020202020204" pitchFamily="34" charset="0"/>
              <a:buChar char="•"/>
            </a:pPr>
            <a:endParaRPr lang="da-DK" sz="1764" dirty="0">
              <a:latin typeface="+mn-lt"/>
            </a:endParaRPr>
          </a:p>
        </p:txBody>
      </p:sp>
      <p:grpSp>
        <p:nvGrpSpPr>
          <p:cNvPr id="21" name="Gruppe 20"/>
          <p:cNvGrpSpPr/>
          <p:nvPr/>
        </p:nvGrpSpPr>
        <p:grpSpPr>
          <a:xfrm>
            <a:off x="13853866" y="5397028"/>
            <a:ext cx="2376519" cy="1189391"/>
            <a:chOff x="12916397" y="1769424"/>
            <a:chExt cx="2155369" cy="1078767"/>
          </a:xfrm>
        </p:grpSpPr>
        <p:sp>
          <p:nvSpPr>
            <p:cNvPr id="13" name="Rektangel 12"/>
            <p:cNvSpPr/>
            <p:nvPr/>
          </p:nvSpPr>
          <p:spPr>
            <a:xfrm>
              <a:off x="14571025" y="1769424"/>
              <a:ext cx="498764" cy="498764"/>
            </a:xfrm>
            <a:prstGeom prst="rect">
              <a:avLst/>
            </a:prstGeom>
            <a:solidFill>
              <a:srgbClr val="F07D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13470577" y="1781299"/>
              <a:ext cx="498764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5" name="Rektangel 14"/>
            <p:cNvSpPr/>
            <p:nvPr/>
          </p:nvSpPr>
          <p:spPr>
            <a:xfrm>
              <a:off x="12916397" y="1781299"/>
              <a:ext cx="498764" cy="4987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6" name="Rektangel 15"/>
            <p:cNvSpPr/>
            <p:nvPr/>
          </p:nvSpPr>
          <p:spPr>
            <a:xfrm>
              <a:off x="14020801" y="1781299"/>
              <a:ext cx="498764" cy="498764"/>
            </a:xfrm>
            <a:prstGeom prst="rect">
              <a:avLst/>
            </a:prstGeom>
            <a:solidFill>
              <a:srgbClr val="2E8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7" name="Rektangel 16"/>
            <p:cNvSpPr/>
            <p:nvPr/>
          </p:nvSpPr>
          <p:spPr>
            <a:xfrm>
              <a:off x="14020801" y="2349427"/>
              <a:ext cx="498764" cy="498764"/>
            </a:xfrm>
            <a:prstGeom prst="rect">
              <a:avLst/>
            </a:prstGeom>
            <a:solidFill>
              <a:srgbClr val="0C42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8" name="Rektangel 17"/>
            <p:cNvSpPr/>
            <p:nvPr/>
          </p:nvSpPr>
          <p:spPr>
            <a:xfrm>
              <a:off x="13470577" y="2349427"/>
              <a:ext cx="498764" cy="498764"/>
            </a:xfrm>
            <a:prstGeom prst="rect">
              <a:avLst/>
            </a:prstGeom>
            <a:solidFill>
              <a:srgbClr val="B3C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19" name="Rektangel 18"/>
            <p:cNvSpPr/>
            <p:nvPr/>
          </p:nvSpPr>
          <p:spPr>
            <a:xfrm>
              <a:off x="12916397" y="2349427"/>
              <a:ext cx="498764" cy="498764"/>
            </a:xfrm>
            <a:prstGeom prst="rect">
              <a:avLst/>
            </a:prstGeom>
            <a:solidFill>
              <a:srgbClr val="4C4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  <p:sp>
          <p:nvSpPr>
            <p:cNvPr id="20" name="Rektangel 19"/>
            <p:cNvSpPr/>
            <p:nvPr/>
          </p:nvSpPr>
          <p:spPr>
            <a:xfrm>
              <a:off x="14573002" y="2349427"/>
              <a:ext cx="498764" cy="498764"/>
            </a:xfrm>
            <a:prstGeom prst="rect">
              <a:avLst/>
            </a:prstGeom>
            <a:solidFill>
              <a:srgbClr val="4C4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867"/>
            </a:p>
          </p:txBody>
        </p:sp>
      </p:grpSp>
      <p:sp>
        <p:nvSpPr>
          <p:cNvPr id="10" name="Tekstfelt 9"/>
          <p:cNvSpPr txBox="1"/>
          <p:nvPr/>
        </p:nvSpPr>
        <p:spPr>
          <a:xfrm>
            <a:off x="11259787" y="7411102"/>
            <a:ext cx="2054354" cy="16972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a-DK" sz="1103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www.nordjyskebank.dk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388594" y="7126097"/>
            <a:ext cx="1634263" cy="2778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3" b="1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310380E0-5724-41D8-AFC7-EC448FC2B79E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3" name="Rektangel 42"/>
          <p:cNvSpPr/>
          <p:nvPr/>
        </p:nvSpPr>
        <p:spPr>
          <a:xfrm>
            <a:off x="0" y="7411132"/>
            <a:ext cx="405089" cy="150133"/>
          </a:xfrm>
          <a:prstGeom prst="rect">
            <a:avLst/>
          </a:prstGeom>
          <a:solidFill>
            <a:srgbClr val="F07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2867"/>
          </a:p>
        </p:txBody>
      </p:sp>
      <p:sp>
        <p:nvSpPr>
          <p:cNvPr id="45" name="Rektangel 44"/>
          <p:cNvSpPr/>
          <p:nvPr/>
        </p:nvSpPr>
        <p:spPr>
          <a:xfrm>
            <a:off x="1619199" y="7411132"/>
            <a:ext cx="405089" cy="150133"/>
          </a:xfrm>
          <a:prstGeom prst="rect">
            <a:avLst/>
          </a:prstGeom>
          <a:solidFill>
            <a:srgbClr val="0C4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2867"/>
          </a:p>
        </p:txBody>
      </p:sp>
      <p:sp>
        <p:nvSpPr>
          <p:cNvPr id="46" name="Rektangel 45"/>
          <p:cNvSpPr/>
          <p:nvPr/>
        </p:nvSpPr>
        <p:spPr>
          <a:xfrm>
            <a:off x="1214110" y="7411132"/>
            <a:ext cx="405089" cy="150133"/>
          </a:xfrm>
          <a:prstGeom prst="rect">
            <a:avLst/>
          </a:prstGeom>
          <a:solidFill>
            <a:srgbClr val="B3C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2867"/>
          </a:p>
        </p:txBody>
      </p:sp>
      <p:sp>
        <p:nvSpPr>
          <p:cNvPr id="47" name="Rektangel 46"/>
          <p:cNvSpPr/>
          <p:nvPr/>
        </p:nvSpPr>
        <p:spPr>
          <a:xfrm>
            <a:off x="405089" y="7411132"/>
            <a:ext cx="405089" cy="150133"/>
          </a:xfrm>
          <a:prstGeom prst="rect">
            <a:avLst/>
          </a:prstGeom>
          <a:solidFill>
            <a:srgbClr val="4C4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2867"/>
          </a:p>
        </p:txBody>
      </p:sp>
      <p:sp>
        <p:nvSpPr>
          <p:cNvPr id="48" name="Rektangel 47"/>
          <p:cNvSpPr/>
          <p:nvPr/>
        </p:nvSpPr>
        <p:spPr>
          <a:xfrm>
            <a:off x="809676" y="7411132"/>
            <a:ext cx="405089" cy="150133"/>
          </a:xfrm>
          <a:prstGeom prst="rect">
            <a:avLst/>
          </a:prstGeom>
          <a:solidFill>
            <a:srgbClr val="4C4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2867"/>
          </a:p>
        </p:txBody>
      </p:sp>
      <p:grpSp>
        <p:nvGrpSpPr>
          <p:cNvPr id="27" name="Gruppe 26"/>
          <p:cNvGrpSpPr/>
          <p:nvPr/>
        </p:nvGrpSpPr>
        <p:grpSpPr>
          <a:xfrm>
            <a:off x="382751" y="73882"/>
            <a:ext cx="2256950" cy="754421"/>
            <a:chOff x="10393883" y="22675"/>
            <a:chExt cx="2628658" cy="878670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13"/>
            <a:stretch/>
          </p:blipFill>
          <p:spPr>
            <a:xfrm>
              <a:off x="10689555" y="22945"/>
              <a:ext cx="2332986" cy="878400"/>
            </a:xfrm>
            <a:prstGeom prst="rect">
              <a:avLst/>
            </a:prstGeom>
          </p:spPr>
        </p:pic>
        <p:pic>
          <p:nvPicPr>
            <p:cNvPr id="29" name="Billede 28"/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34305" r="65799" b="37742"/>
            <a:stretch/>
          </p:blipFill>
          <p:spPr>
            <a:xfrm>
              <a:off x="10393883" y="22675"/>
              <a:ext cx="295672" cy="878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081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>
    <p:fade thruBlk="1"/>
  </p:transition>
  <p:hf hdr="0" ftr="0" dt="0"/>
  <p:txStyles>
    <p:titleStyle>
      <a:lvl1pPr algn="l" defTabSz="1008126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Roboto" pitchFamily="2" charset="0"/>
          <a:ea typeface="Roboto" pitchFamily="2" charset="0"/>
          <a:cs typeface="+mj-cs"/>
        </a:defRPr>
      </a:lvl1pPr>
    </p:titleStyle>
    <p:bodyStyle>
      <a:lvl1pPr marL="252032" indent="-252032" algn="l" defTabSz="1008126" rtl="0" eaLnBrk="1" latinLnBrk="0" hangingPunct="1">
        <a:lnSpc>
          <a:spcPct val="90000"/>
        </a:lnSpc>
        <a:spcBef>
          <a:spcPts val="1103"/>
        </a:spcBef>
        <a:buClr>
          <a:srgbClr val="F07D1B"/>
        </a:buClr>
        <a:buFont typeface="Calibri" panose="020F0502020204030204" pitchFamily="34" charset="0"/>
        <a:buChar char="»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756095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260158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764221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268284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FA8DB-E838-42D2-BE82-EEEA608A1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Andelsboligforeningen </a:t>
            </a:r>
            <a:r>
              <a:rPr lang="da-DK" dirty="0" err="1"/>
              <a:t>JoJo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4FFBEF9-7638-41C4-90C7-CACC769E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C04E-D736-4974-B7F9-4E6E7B9A365B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457123C3-FD39-4263-AB1C-D7DC91C26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78" y="2259013"/>
            <a:ext cx="6015495" cy="455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44258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tilbyder vi kunderne?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>
                <a:solidFill>
                  <a:srgbClr val="FF6600"/>
                </a:solidFill>
              </a:rPr>
              <a:t>+</a:t>
            </a:r>
            <a:r>
              <a:rPr lang="da-DK" dirty="0"/>
              <a:t> Tilgængelighed</a:t>
            </a:r>
          </a:p>
          <a:p>
            <a:pPr marL="0" indent="0">
              <a:buNone/>
            </a:pPr>
            <a:r>
              <a:rPr lang="da-DK" dirty="0">
                <a:solidFill>
                  <a:srgbClr val="FF6600"/>
                </a:solidFill>
              </a:rPr>
              <a:t>+</a:t>
            </a:r>
            <a:r>
              <a:rPr lang="da-DK" dirty="0"/>
              <a:t> Hurtige beslutninger</a:t>
            </a:r>
          </a:p>
          <a:p>
            <a:pPr marL="0" indent="0">
              <a:buNone/>
            </a:pPr>
            <a:r>
              <a:rPr lang="da-DK" dirty="0">
                <a:solidFill>
                  <a:srgbClr val="FF6600"/>
                </a:solidFill>
              </a:rPr>
              <a:t>+</a:t>
            </a:r>
            <a:r>
              <a:rPr lang="da-DK" dirty="0"/>
              <a:t> Kompetencer</a:t>
            </a:r>
          </a:p>
          <a:p>
            <a:pPr marL="0" indent="0">
              <a:buNone/>
            </a:pPr>
            <a:r>
              <a:rPr lang="da-DK" dirty="0">
                <a:solidFill>
                  <a:srgbClr val="FF6600"/>
                </a:solidFill>
              </a:rPr>
              <a:t>+</a:t>
            </a:r>
            <a:r>
              <a:rPr lang="da-DK" dirty="0"/>
              <a:t> Tillid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>
                <a:solidFill>
                  <a:srgbClr val="FF6600"/>
                </a:solidFill>
              </a:rPr>
              <a:t>=</a:t>
            </a:r>
            <a:r>
              <a:rPr lang="da-DK" dirty="0"/>
              <a:t> KOMPETENT, ORDENTLIG OG HANDLEKRAFTIG!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2400" i="1" dirty="0"/>
              <a:t>”Det lyder som gamle dyder – Vi har intet imod at blive kaldt gammeldags – Det er bare sådan vi har drevet bank siden 1886/1891 – det har vi ikke tænkt os at lave om på.”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C04E-D736-4974-B7F9-4E6E7B9A365B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923" y="1476375"/>
            <a:ext cx="981994" cy="392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77577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Pladsholder til indhold 10">
            <a:extLst>
              <a:ext uri="{FF2B5EF4-FFF2-40B4-BE49-F238E27FC236}">
                <a16:creationId xmlns:a16="http://schemas.microsoft.com/office/drawing/2014/main" id="{4748A113-FF6F-4FC7-366B-5B0670F2400E}"/>
              </a:ext>
            </a:extLst>
          </p:cNvPr>
          <p:cNvGraphicFramePr>
            <a:graphicFrameLocks/>
          </p:cNvGraphicFramePr>
          <p:nvPr/>
        </p:nvGraphicFramePr>
        <p:xfrm>
          <a:off x="384771" y="1980431"/>
          <a:ext cx="12639675" cy="540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/>
              <a:t>Omdømme / Image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4AFF82-3430-487F-A0A5-FD6C09A407F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74779" y="2085535"/>
            <a:ext cx="26663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Ringkjøbing Landbobank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72356" y="3112814"/>
            <a:ext cx="26663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Nordjyske Bank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786" y="6084690"/>
            <a:ext cx="3600399" cy="10083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kstfelt 11"/>
          <p:cNvSpPr txBox="1"/>
          <p:nvPr/>
        </p:nvSpPr>
        <p:spPr>
          <a:xfrm>
            <a:off x="9563099" y="5522701"/>
            <a:ext cx="356708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Interviews med 39.000 bankkunder.</a:t>
            </a:r>
            <a:b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Udgivet september 2023. Max score 3.000</a:t>
            </a:r>
          </a:p>
        </p:txBody>
      </p:sp>
    </p:spTree>
    <p:extLst>
      <p:ext uri="{BB962C8B-B14F-4D97-AF65-F5344CB8AC3E}">
        <p14:creationId xmlns:p14="http://schemas.microsoft.com/office/powerpoint/2010/main" val="106968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E06249-DD22-4D40-85D9-829C9DA92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Andelsboligforeningen </a:t>
            </a:r>
            <a:r>
              <a:rPr lang="da-DK" dirty="0" err="1"/>
              <a:t>JoJo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922D4D6-DC8D-4BCD-948D-3E42200F4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da-DK" dirty="0"/>
              <a:t>Andelsboliglån</a:t>
            </a:r>
          </a:p>
          <a:p>
            <a:pPr marL="0" indent="0" algn="ctr">
              <a:buNone/>
            </a:pPr>
            <a:r>
              <a:rPr lang="da-DK" dirty="0"/>
              <a:t> 5,05% &lt; - &gt; 5,75%</a:t>
            </a:r>
          </a:p>
          <a:p>
            <a:pPr algn="ctr"/>
            <a:endParaRPr lang="da-DK" dirty="0"/>
          </a:p>
          <a:p>
            <a:pPr marL="0" indent="0" algn="ctr">
              <a:buNone/>
            </a:pPr>
            <a:r>
              <a:rPr lang="da-DK" dirty="0"/>
              <a:t>Andelsboligkredit</a:t>
            </a:r>
          </a:p>
          <a:p>
            <a:pPr marL="0" indent="0" algn="ctr">
              <a:buNone/>
            </a:pPr>
            <a:r>
              <a:rPr lang="da-DK" dirty="0"/>
              <a:t>5,25% &lt; - &gt; 5,95%</a:t>
            </a:r>
          </a:p>
          <a:p>
            <a:pPr algn="ctr"/>
            <a:endParaRPr lang="da-DK" dirty="0"/>
          </a:p>
          <a:p>
            <a:pPr marL="0" indent="0" algn="ctr">
              <a:buNone/>
            </a:pPr>
            <a:r>
              <a:rPr lang="da-DK" dirty="0"/>
              <a:t>Oprettelse af lån: 2% af hovedstolen, dog max kr. 10.000</a:t>
            </a:r>
          </a:p>
          <a:p>
            <a:pPr marL="0" indent="0" algn="ctr">
              <a:buNone/>
            </a:pPr>
            <a:r>
              <a:rPr lang="da-DK" dirty="0"/>
              <a:t>(</a:t>
            </a:r>
            <a:r>
              <a:rPr lang="da-DK" dirty="0" err="1"/>
              <a:t>Eksl</a:t>
            </a:r>
            <a:r>
              <a:rPr lang="da-DK" dirty="0"/>
              <a:t>. Tinglysning)</a:t>
            </a:r>
          </a:p>
          <a:p>
            <a:pPr marL="0" indent="0" algn="ctr">
              <a:buNone/>
            </a:pPr>
            <a:r>
              <a:rPr lang="da-DK" dirty="0"/>
              <a:t>Alle rentesatser er INKLUSIV alle varslede rentestigninger</a:t>
            </a:r>
          </a:p>
          <a:p>
            <a:pPr marL="0" indent="0" algn="ctr">
              <a:buNone/>
            </a:pPr>
            <a:r>
              <a:rPr lang="da-DK" dirty="0"/>
              <a:t>(den næste er 7/11-2023 på 0,25%)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067A6B8-6262-445B-8C07-BB759B9E2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C04E-D736-4974-B7F9-4E6E7B9A365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852805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A8073-24A4-4C35-930A-A266D6E9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Rentesatser på indlån pr. 7/11-2023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56271BE-5A61-4B04-B0A1-18D0FF16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C04E-D736-4974-B7F9-4E6E7B9A365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110D38BA-559D-4A84-ED25-05E66A352329}"/>
              </a:ext>
            </a:extLst>
          </p:cNvPr>
          <p:cNvSpPr txBox="1"/>
          <p:nvPr/>
        </p:nvSpPr>
        <p:spPr>
          <a:xfrm>
            <a:off x="5569347" y="5580012"/>
            <a:ext cx="33843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dirty="0"/>
              <a:t>0-100.000 	– 1,50%</a:t>
            </a:r>
          </a:p>
          <a:p>
            <a:pPr algn="l"/>
            <a:r>
              <a:rPr lang="da-DK" dirty="0"/>
              <a:t>100-500.000 	– 1,75%</a:t>
            </a:r>
            <a:br>
              <a:rPr lang="da-DK" dirty="0"/>
            </a:br>
            <a:r>
              <a:rPr lang="da-DK" dirty="0"/>
              <a:t>&gt;500.000 	– 2,75%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2CABE45-019F-D4F7-21A7-D62D59EB3CE0}"/>
              </a:ext>
            </a:extLst>
          </p:cNvPr>
          <p:cNvSpPr txBox="1"/>
          <p:nvPr/>
        </p:nvSpPr>
        <p:spPr>
          <a:xfrm>
            <a:off x="960835" y="2340471"/>
            <a:ext cx="104277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dirty="0"/>
              <a:t>Pensionskonti:			0-100.000 	– 1,50%</a:t>
            </a:r>
          </a:p>
          <a:p>
            <a:pPr lvl="7"/>
            <a:r>
              <a:rPr lang="da-DK" dirty="0"/>
              <a:t>  	       100-500.000  – 1,75%</a:t>
            </a:r>
            <a:br>
              <a:rPr lang="da-DK" dirty="0"/>
            </a:br>
            <a:r>
              <a:rPr lang="da-DK" dirty="0"/>
              <a:t>  	        &gt;500.000      – 2,50%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419909D3-5F82-86F3-07FE-B9A52272C283}"/>
              </a:ext>
            </a:extLst>
          </p:cNvPr>
          <p:cNvSpPr txBox="1"/>
          <p:nvPr/>
        </p:nvSpPr>
        <p:spPr>
          <a:xfrm>
            <a:off x="456779" y="5580831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Fri Opsparing:</a:t>
            </a:r>
          </a:p>
          <a:p>
            <a:r>
              <a:rPr lang="da-DK" sz="1400" dirty="0"/>
              <a:t>Mulighed for udtræk af opsparing én gang pr. måned uden omkostninger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476FEEE-2B27-F05F-C38E-72C9A0A22B8A}"/>
              </a:ext>
            </a:extLst>
          </p:cNvPr>
          <p:cNvSpPr txBox="1"/>
          <p:nvPr/>
        </p:nvSpPr>
        <p:spPr>
          <a:xfrm>
            <a:off x="382751" y="3760787"/>
            <a:ext cx="3600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Fakkelopsparing: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2372F07-E5F5-3B90-9E39-592C02170B4D}"/>
              </a:ext>
            </a:extLst>
          </p:cNvPr>
          <p:cNvSpPr txBox="1"/>
          <p:nvPr/>
        </p:nvSpPr>
        <p:spPr>
          <a:xfrm>
            <a:off x="4779281" y="4007008"/>
            <a:ext cx="46805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0-100.000      – 1,25%</a:t>
            </a:r>
          </a:p>
          <a:p>
            <a:r>
              <a:rPr lang="da-DK" dirty="0"/>
              <a:t>&gt;100.000 	– 1,75%</a:t>
            </a:r>
          </a:p>
        </p:txBody>
      </p:sp>
    </p:spTree>
    <p:extLst>
      <p:ext uri="{BB962C8B-B14F-4D97-AF65-F5344CB8AC3E}">
        <p14:creationId xmlns:p14="http://schemas.microsoft.com/office/powerpoint/2010/main" val="450156770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 </a:t>
            </a:r>
            <a:r>
              <a:rPr lang="da-DK"/>
              <a:t>skal du </a:t>
            </a:r>
            <a:r>
              <a:rPr lang="da-DK" dirty="0"/>
              <a:t>vælge os?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FF82-3430-487F-A0A5-FD6C09A407F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ekstfelt 3"/>
          <p:cNvSpPr txBox="1"/>
          <p:nvPr/>
        </p:nvSpPr>
        <p:spPr>
          <a:xfrm>
            <a:off x="457108" y="2340547"/>
            <a:ext cx="123847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35" indent="-457135" algn="l">
              <a:buFont typeface="Wingdings" panose="05000000000000000000" pitchFamily="2" charset="2"/>
              <a:buChar char="ü"/>
            </a:pPr>
            <a:r>
              <a:rPr lang="da-DK" sz="2400" dirty="0">
                <a:latin typeface="+mn-lt"/>
              </a:rPr>
              <a:t>Du kan forvente </a:t>
            </a:r>
            <a:r>
              <a:rPr lang="da-DK" sz="2400" b="1" dirty="0">
                <a:latin typeface="+mn-lt"/>
              </a:rPr>
              <a:t>kompetent</a:t>
            </a:r>
            <a:r>
              <a:rPr lang="da-DK" sz="2400" dirty="0">
                <a:latin typeface="+mn-lt"/>
              </a:rPr>
              <a:t> rådgivning - skræddersyet til din. Din rådgiver vil løbende kontakte dig med optimeringsforslag.</a:t>
            </a:r>
          </a:p>
          <a:p>
            <a:pPr marL="457135" indent="-457135" algn="l">
              <a:buFont typeface="Wingdings" panose="05000000000000000000" pitchFamily="2" charset="2"/>
              <a:buChar char="ü"/>
            </a:pPr>
            <a:endParaRPr lang="da-DK" sz="2400" dirty="0">
              <a:latin typeface="+mn-lt"/>
            </a:endParaRPr>
          </a:p>
          <a:p>
            <a:pPr marL="457135" indent="-457135" algn="l">
              <a:buFont typeface="Wingdings" panose="05000000000000000000" pitchFamily="2" charset="2"/>
              <a:buChar char="ü"/>
            </a:pPr>
            <a:r>
              <a:rPr lang="da-DK" sz="2400" dirty="0">
                <a:latin typeface="+mn-lt"/>
              </a:rPr>
              <a:t>Du får direkte telefonnummer og mail til din faste </a:t>
            </a:r>
            <a:r>
              <a:rPr lang="da-DK" sz="2400" b="1" dirty="0">
                <a:latin typeface="+mn-lt"/>
              </a:rPr>
              <a:t>let tilgængelige </a:t>
            </a:r>
            <a:r>
              <a:rPr lang="da-DK" sz="2400" dirty="0">
                <a:latin typeface="+mn-lt"/>
              </a:rPr>
              <a:t>rådgiver.</a:t>
            </a:r>
          </a:p>
          <a:p>
            <a:pPr marL="457135" indent="-457135" algn="l">
              <a:buFont typeface="Wingdings" panose="05000000000000000000" pitchFamily="2" charset="2"/>
              <a:buChar char="ü"/>
            </a:pPr>
            <a:endParaRPr lang="da-DK" sz="2400" dirty="0">
              <a:latin typeface="+mn-lt"/>
            </a:endParaRPr>
          </a:p>
          <a:p>
            <a:pPr marL="457135" indent="-457135" algn="l">
              <a:buFont typeface="Wingdings" panose="05000000000000000000" pitchFamily="2" charset="2"/>
              <a:buChar char="ü"/>
            </a:pPr>
            <a:r>
              <a:rPr lang="da-DK" sz="2400" b="1" dirty="0">
                <a:latin typeface="+mn-lt"/>
              </a:rPr>
              <a:t>Hurtige</a:t>
            </a:r>
            <a:r>
              <a:rPr lang="da-DK" sz="2400" dirty="0">
                <a:latin typeface="+mn-lt"/>
              </a:rPr>
              <a:t> beslutninger.</a:t>
            </a:r>
          </a:p>
          <a:p>
            <a:pPr marL="457135" indent="-457135" algn="l">
              <a:buFont typeface="Wingdings" panose="05000000000000000000" pitchFamily="2" charset="2"/>
              <a:buChar char="ü"/>
            </a:pPr>
            <a:endParaRPr lang="da-DK" sz="2400" dirty="0">
              <a:latin typeface="+mn-lt"/>
            </a:endParaRPr>
          </a:p>
          <a:p>
            <a:pPr marL="457135" indent="-457135" algn="l">
              <a:buFont typeface="Wingdings" panose="05000000000000000000" pitchFamily="2" charset="2"/>
              <a:buChar char="ü"/>
            </a:pPr>
            <a:r>
              <a:rPr lang="da-DK" sz="2400" dirty="0">
                <a:latin typeface="+mn-lt"/>
              </a:rPr>
              <a:t>Vores  kunder har </a:t>
            </a:r>
            <a:r>
              <a:rPr lang="da-DK" sz="2400" b="1" dirty="0">
                <a:latin typeface="+mn-lt"/>
              </a:rPr>
              <a:t>stor</a:t>
            </a:r>
            <a:r>
              <a:rPr lang="da-DK" sz="2400" dirty="0">
                <a:latin typeface="+mn-lt"/>
              </a:rPr>
              <a:t> </a:t>
            </a:r>
            <a:r>
              <a:rPr lang="da-DK" sz="2400" b="1" dirty="0">
                <a:latin typeface="+mn-lt"/>
              </a:rPr>
              <a:t>tillid </a:t>
            </a:r>
            <a:r>
              <a:rPr lang="da-DK" sz="2400" dirty="0">
                <a:latin typeface="+mn-lt"/>
              </a:rPr>
              <a:t>til os, og anbefaler mange kunder til banken. Jeg vil gøre mit ypperste for, at du får samme oplevelse.</a:t>
            </a:r>
          </a:p>
          <a:p>
            <a:pPr marL="457135" indent="-457135">
              <a:buFont typeface="Wingdings" panose="05000000000000000000" pitchFamily="2" charset="2"/>
              <a:buChar char="ü"/>
            </a:pPr>
            <a:endParaRPr lang="da-DK" sz="2400" dirty="0">
              <a:latin typeface="+mn-lt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2473003" y="6012879"/>
            <a:ext cx="8784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+mn-lt"/>
              </a:rPr>
              <a:t>KOMPETENT - HANDLEKRAFTIG - ORDENTLIG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243" y="5664654"/>
            <a:ext cx="297471" cy="118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80114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Begge brands">
  <a:themeElements>
    <a:clrScheme name="Landbobanken">
      <a:dk1>
        <a:sysClr val="windowText" lastClr="000000"/>
      </a:dk1>
      <a:lt1>
        <a:sysClr val="window" lastClr="FFFFFF"/>
      </a:lt1>
      <a:dk2>
        <a:srgbClr val="2E8926"/>
      </a:dk2>
      <a:lt2>
        <a:srgbClr val="E7E6E6"/>
      </a:lt2>
      <a:accent1>
        <a:srgbClr val="2E8926"/>
      </a:accent1>
      <a:accent2>
        <a:srgbClr val="EA8914"/>
      </a:accent2>
      <a:accent3>
        <a:srgbClr val="634189"/>
      </a:accent3>
      <a:accent4>
        <a:srgbClr val="008082"/>
      </a:accent4>
      <a:accent5>
        <a:srgbClr val="8F621F"/>
      </a:accent5>
      <a:accent6>
        <a:srgbClr val="A9BF24"/>
      </a:accent6>
      <a:hlink>
        <a:srgbClr val="2E8926"/>
      </a:hlink>
      <a:folHlink>
        <a:srgbClr val="2E8926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 kunde - standardskabelon.pptx [Skrivebeskyttet]" id="{0A7D16BC-D2CA-48F1-8654-C7D28CD963FD}" vid="{0BC31330-6CF4-4B7B-AC2F-B31FE758CD7F}"/>
    </a:ext>
  </a:extLst>
</a:theme>
</file>

<file path=ppt/theme/theme2.xml><?xml version="1.0" encoding="utf-8"?>
<a:theme xmlns:a="http://schemas.openxmlformats.org/drawingml/2006/main" name="Ringkjøbing Landbobank">
  <a:themeElements>
    <a:clrScheme name="Landbobanken">
      <a:dk1>
        <a:sysClr val="windowText" lastClr="000000"/>
      </a:dk1>
      <a:lt1>
        <a:sysClr val="window" lastClr="FFFFFF"/>
      </a:lt1>
      <a:dk2>
        <a:srgbClr val="2E8926"/>
      </a:dk2>
      <a:lt2>
        <a:srgbClr val="E7E6E6"/>
      </a:lt2>
      <a:accent1>
        <a:srgbClr val="2E8926"/>
      </a:accent1>
      <a:accent2>
        <a:srgbClr val="EA8914"/>
      </a:accent2>
      <a:accent3>
        <a:srgbClr val="634189"/>
      </a:accent3>
      <a:accent4>
        <a:srgbClr val="008082"/>
      </a:accent4>
      <a:accent5>
        <a:srgbClr val="8F621F"/>
      </a:accent5>
      <a:accent6>
        <a:srgbClr val="A9BF24"/>
      </a:accent6>
      <a:hlink>
        <a:srgbClr val="2E8926"/>
      </a:hlink>
      <a:folHlink>
        <a:srgbClr val="2E8926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 kunde - standardskabelon.pptx [Skrivebeskyttet]" id="{0A7D16BC-D2CA-48F1-8654-C7D28CD963FD}" vid="{800EE329-5DF4-427B-ACB8-6335BC42B40F}"/>
    </a:ext>
  </a:extLst>
</a:theme>
</file>

<file path=ppt/theme/theme3.xml><?xml version="1.0" encoding="utf-8"?>
<a:theme xmlns:a="http://schemas.openxmlformats.org/drawingml/2006/main" name="Nordjyske Bank">
  <a:themeElements>
    <a:clrScheme name="Nordjyske Bank">
      <a:dk1>
        <a:sysClr val="windowText" lastClr="000000"/>
      </a:dk1>
      <a:lt1>
        <a:sysClr val="window" lastClr="FFFFFF"/>
      </a:lt1>
      <a:dk2>
        <a:srgbClr val="294942"/>
      </a:dk2>
      <a:lt2>
        <a:srgbClr val="E7E6E6"/>
      </a:lt2>
      <a:accent1>
        <a:srgbClr val="294942"/>
      </a:accent1>
      <a:accent2>
        <a:srgbClr val="EE7A02"/>
      </a:accent2>
      <a:accent3>
        <a:srgbClr val="81B39A"/>
      </a:accent3>
      <a:accent4>
        <a:srgbClr val="00A0DC"/>
      </a:accent4>
      <a:accent5>
        <a:srgbClr val="333F48"/>
      </a:accent5>
      <a:accent6>
        <a:srgbClr val="FFAA00"/>
      </a:accent6>
      <a:hlink>
        <a:srgbClr val="294942"/>
      </a:hlink>
      <a:folHlink>
        <a:srgbClr val="29494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 kunde - standardskabelon.pptx [Skrivebeskyttet]" id="{0A7D16BC-D2CA-48F1-8654-C7D28CD963FD}" vid="{D9A72A1A-379B-4D62-AD0F-DD0847F0A4E9}"/>
    </a:ext>
  </a:extLst>
</a:theme>
</file>

<file path=ppt/theme/theme4.xml><?xml version="1.0" encoding="utf-8"?>
<a:theme xmlns:a="http://schemas.openxmlformats.org/drawingml/2006/main" name="1_Ringkjøbing Landbobank">
  <a:themeElements>
    <a:clrScheme name="RLB og NJB 2019">
      <a:dk1>
        <a:sysClr val="windowText" lastClr="000000"/>
      </a:dk1>
      <a:lt1>
        <a:sysClr val="window" lastClr="FFFFFF"/>
      </a:lt1>
      <a:dk2>
        <a:srgbClr val="2E8926"/>
      </a:dk2>
      <a:lt2>
        <a:srgbClr val="E7E6E6"/>
      </a:lt2>
      <a:accent1>
        <a:srgbClr val="2E8926"/>
      </a:accent1>
      <a:accent2>
        <a:srgbClr val="F07D1B"/>
      </a:accent2>
      <a:accent3>
        <a:srgbClr val="4C497B"/>
      </a:accent3>
      <a:accent4>
        <a:srgbClr val="0C423F"/>
      </a:accent4>
      <a:accent5>
        <a:srgbClr val="4C4540"/>
      </a:accent5>
      <a:accent6>
        <a:srgbClr val="B3C346"/>
      </a:accent6>
      <a:hlink>
        <a:srgbClr val="2E8926"/>
      </a:hlink>
      <a:folHlink>
        <a:srgbClr val="2E8926"/>
      </a:folHlink>
    </a:clrScheme>
    <a:fontScheme name="RLB og NJB 2019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 kunde - standardskabelon.pptx [Skrivebeskyttet]" id="{0A7D16BC-D2CA-48F1-8654-C7D28CD963FD}" vid="{E1CC1A8E-3E71-4F65-83A3-8350B7BCC14B}"/>
    </a:ext>
  </a:extLst>
</a:theme>
</file>

<file path=ppt/theme/theme5.xml><?xml version="1.0" encoding="utf-8"?>
<a:theme xmlns:a="http://schemas.openxmlformats.org/drawingml/2006/main" name="2_Ringkjøbing Landbobank">
  <a:themeElements>
    <a:clrScheme name="RLB og NJB 2019">
      <a:dk1>
        <a:sysClr val="windowText" lastClr="000000"/>
      </a:dk1>
      <a:lt1>
        <a:sysClr val="window" lastClr="FFFFFF"/>
      </a:lt1>
      <a:dk2>
        <a:srgbClr val="2E8926"/>
      </a:dk2>
      <a:lt2>
        <a:srgbClr val="E7E6E6"/>
      </a:lt2>
      <a:accent1>
        <a:srgbClr val="2E8926"/>
      </a:accent1>
      <a:accent2>
        <a:srgbClr val="F07D1B"/>
      </a:accent2>
      <a:accent3>
        <a:srgbClr val="4C497B"/>
      </a:accent3>
      <a:accent4>
        <a:srgbClr val="0C423F"/>
      </a:accent4>
      <a:accent5>
        <a:srgbClr val="4C4540"/>
      </a:accent5>
      <a:accent6>
        <a:srgbClr val="B3C346"/>
      </a:accent6>
      <a:hlink>
        <a:srgbClr val="2E8926"/>
      </a:hlink>
      <a:folHlink>
        <a:srgbClr val="2E8926"/>
      </a:folHlink>
    </a:clrScheme>
    <a:fontScheme name="RLB og NJB 2019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 kunde - standardskabelon.pptx [Skrivebeskyttet]" id="{0A7D16BC-D2CA-48F1-8654-C7D28CD963FD}" vid="{3BAC1078-A899-4AC3-B5EC-ED98F8BF23FE}"/>
    </a:ext>
  </a:extLst>
</a:theme>
</file>

<file path=ppt/theme/theme6.xml><?xml version="1.0" encoding="utf-8"?>
<a:theme xmlns:a="http://schemas.openxmlformats.org/drawingml/2006/main" name="3_Ringkjøbing Landbobank">
  <a:themeElements>
    <a:clrScheme name="RLB og NJB 2019">
      <a:dk1>
        <a:sysClr val="windowText" lastClr="000000"/>
      </a:dk1>
      <a:lt1>
        <a:sysClr val="window" lastClr="FFFFFF"/>
      </a:lt1>
      <a:dk2>
        <a:srgbClr val="2E8926"/>
      </a:dk2>
      <a:lt2>
        <a:srgbClr val="E7E6E6"/>
      </a:lt2>
      <a:accent1>
        <a:srgbClr val="2E8926"/>
      </a:accent1>
      <a:accent2>
        <a:srgbClr val="F07D1B"/>
      </a:accent2>
      <a:accent3>
        <a:srgbClr val="4C497B"/>
      </a:accent3>
      <a:accent4>
        <a:srgbClr val="0C423F"/>
      </a:accent4>
      <a:accent5>
        <a:srgbClr val="4C4540"/>
      </a:accent5>
      <a:accent6>
        <a:srgbClr val="B3C346"/>
      </a:accent6>
      <a:hlink>
        <a:srgbClr val="2E8926"/>
      </a:hlink>
      <a:folHlink>
        <a:srgbClr val="2E8926"/>
      </a:folHlink>
    </a:clrScheme>
    <a:fontScheme name="RLB og NJB 2019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 kunde - standardskabelon.pptx [Skrivebeskyttet]" id="{0A7D16BC-D2CA-48F1-8654-C7D28CD963FD}" vid="{2C673850-3FCA-4C52-A811-D4419C3D6BEE}"/>
    </a:ext>
  </a:extLst>
</a:theme>
</file>

<file path=ppt/theme/theme7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DBeskrivelse xmlns="95575856-DF67-4C3A-A579-F94487BB29B1" xsi:nil="true"/>
    <BDMetadataTaxHTField0 xmlns="95575856-df67-4c3a-a579-f94487bb29b1">
      <Terms xmlns="http://schemas.microsoft.com/office/infopath/2007/PartnerControls">
        <TermInfo xmlns="http://schemas.microsoft.com/office/infopath/2007/PartnerControls">
          <TermName xmlns="http://schemas.microsoft.com/office/infopath/2007/PartnerControls">_powerpoint</TermName>
          <TermId xmlns="http://schemas.microsoft.com/office/infopath/2007/PartnerControls">47f8ff48-882f-4988-bcf1-0d64879b7b2e</TermId>
        </TermInfo>
        <TermInfo xmlns="http://schemas.microsoft.com/office/infopath/2007/PartnerControls">
          <TermName xmlns="http://schemas.microsoft.com/office/infopath/2007/PartnerControls">Ny_kunde</TermName>
          <TermId xmlns="http://schemas.microsoft.com/office/infopath/2007/PartnerControls">fa8d17c3-0079-42d9-978b-dc9a716de094</TermId>
        </TermInfo>
        <TermInfo xmlns="http://schemas.microsoft.com/office/infopath/2007/PartnerControls">
          <TermName xmlns="http://schemas.microsoft.com/office/infopath/2007/PartnerControls">præsentation</TermName>
          <TermId xmlns="http://schemas.microsoft.com/office/infopath/2007/PartnerControls">f9522bc5-fc7d-4e48-af13-79516f1ecef3</TermId>
        </TermInfo>
      </Terms>
    </BDMetadataTaxHTField0>
    <BDForbraender xmlns="95575856-DF67-4C3A-A579-F94487BB29B1" xsi:nil="true"/>
    <BDForretningsansvarlig xmlns="95575856-DF67-4C3A-A579-F94487BB29B1">
      <UserInfo>
        <DisplayName>D100P\rk-markedsafdelingen</DisplayName>
        <AccountId>28</AccountId>
        <AccountType/>
      </UserInfo>
    </BDForretningsansvarlig>
    <TaxCatchAll xmlns="34e073f5-d512-4f01-86d8-a08cb82f39b5">
      <Value>1068</Value>
      <Value>1237</Value>
      <Value>1236</Value>
      <Value>710</Value>
      <Value>632</Value>
    </TaxCatchAll>
    <BDForbraender_Parametre xmlns="95575856-DF67-4C3A-A579-F94487BB29B1" xsi:nil="true"/>
    <BDPi_Id xmlns="95575856-DF67-4C3A-A579-F94487BB29B1">PP0012</BDPi_Id>
    <BDVisesIAlmSoegning xmlns="95575856-DF67-4C3A-A579-F94487BB29B1">true</BDVisesIAlmSoegning>
    <BDTekniskAnsvarlig xmlns="95575856-DF67-4C3A-A579-F94487BB29B1">
      <UserInfo>
        <DisplayName>D100P\rk-it</DisplayName>
        <AccountId>27</AccountId>
        <AccountType/>
      </UserInfo>
    </BDTekniskAnsvarlig>
    <BDKaldMetadataTaxHTField0 xmlns="95575856-df67-4c3a-a579-f94487bb29b1">
      <Terms xmlns="http://schemas.microsoft.com/office/infopath/2007/PartnerControls"/>
    </BDKaldMetadataTaxHTField0>
    <BDAdminMetadataTaxHTField0 xmlns="95575856-df67-4c3a-a579-f94487bb29b1">
      <Terms xmlns="http://schemas.microsoft.com/office/infopath/2007/PartnerControls"/>
    </BDAdminMetadataTaxHTField0>
    <FieldDependency xmlns="34e073f5-d512-4f01-86d8-a08cb82f39b5" xsi:nil="true"/>
    <BDSprogTaxHTField0 xmlns="95575856-df67-4c3a-a579-f94487bb29b1">
      <Terms xmlns="http://schemas.microsoft.com/office/infopath/2007/PartnerControls">
        <TermInfo xmlns="http://schemas.microsoft.com/office/infopath/2007/PartnerControls">
          <TermName xmlns="http://schemas.microsoft.com/office/infopath/2007/PartnerControls">Dansk</TermName>
          <TermId xmlns="http://schemas.microsoft.com/office/infopath/2007/PartnerControls">619a7a29-bf3b-40c0-b5b0-e6bc30f9bd0d</TermId>
        </TermInfo>
      </Terms>
    </BDSprogTaxHTField0>
    <BDKategoriTaxHTField0 xmlns="95575856-df67-4c3a-a579-f94487bb29b1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3ccca3b6-3d10-4c5d-899e-0e550a622920</TermId>
        </TermInfo>
      </Terms>
    </BDKategoriTaxHTField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kabelon vælger document" ma:contentTypeID="0x010100305020D966DA40FC833FC0F7703A322300B3BB075C41FADE419997DFB37A50FB2D" ma:contentTypeVersion="7" ma:contentTypeDescription="Indholds type til skabelon vælger" ma:contentTypeScope="" ma:versionID="206c225b22e5c2ddc678433c115d143b">
  <xsd:schema xmlns:xsd="http://www.w3.org/2001/XMLSchema" xmlns:xs="http://www.w3.org/2001/XMLSchema" xmlns:p="http://schemas.microsoft.com/office/2006/metadata/properties" xmlns:ns2="95575856-DF67-4C3A-A579-F94487BB29B1" xmlns:ns3="95575856-df67-4c3a-a579-f94487bb29b1" xmlns:ns4="34e073f5-d512-4f01-86d8-a08cb82f39b5" targetNamespace="http://schemas.microsoft.com/office/2006/metadata/properties" ma:root="true" ma:fieldsID="0c8dabd2e25eea776990a8e7c51c1b8b" ns2:_="" ns3:_="" ns4:_="">
    <xsd:import namespace="95575856-DF67-4C3A-A579-F94487BB29B1"/>
    <xsd:import namespace="95575856-df67-4c3a-a579-f94487bb29b1"/>
    <xsd:import namespace="34e073f5-d512-4f01-86d8-a08cb82f39b5"/>
    <xsd:element name="properties">
      <xsd:complexType>
        <xsd:sequence>
          <xsd:element name="documentManagement">
            <xsd:complexType>
              <xsd:all>
                <xsd:element ref="ns3:BDAdminMetadataTaxHTField0" minOccurs="0"/>
                <xsd:element ref="ns2:BDBeskrivelse" minOccurs="0"/>
                <xsd:element ref="ns2:BDForbraender" minOccurs="0"/>
                <xsd:element ref="ns2:BDForbraender_Parametre" minOccurs="0"/>
                <xsd:element ref="ns2:BDForretningsansvarlig"/>
                <xsd:element ref="ns3:BDKaldMetadataTaxHTField0" minOccurs="0"/>
                <xsd:element ref="ns3:BDKategoriTaxHTField0" minOccurs="0"/>
                <xsd:element ref="ns3:BDMetadataTaxHTField0" minOccurs="0"/>
                <xsd:element ref="ns2:BDPi_Id" minOccurs="0"/>
                <xsd:element ref="ns3:BDSprogTaxHTField0" minOccurs="0"/>
                <xsd:element ref="ns2:BDTekniskAnsvarlig"/>
                <xsd:element ref="ns2:BDVisesIAlmSoegning" minOccurs="0"/>
                <xsd:element ref="ns4:TaxCatchAll" minOccurs="0"/>
                <xsd:element ref="ns4:TaxCatchAllLabel" minOccurs="0"/>
                <xsd:element ref="ns4:FieldDependenc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75856-DF67-4C3A-A579-F94487BB29B1" elementFormDefault="qualified">
    <xsd:import namespace="http://schemas.microsoft.com/office/2006/documentManagement/types"/>
    <xsd:import namespace="http://schemas.microsoft.com/office/infopath/2007/PartnerControls"/>
    <xsd:element name="BDBeskrivelse" ma:index="10" nillable="true" ma:displayName="Beskrivelse" ma:hidden="true" ma:internalName="BDBeskrivelse">
      <xsd:simpleType>
        <xsd:restriction base="dms:Note">
          <xsd:maxLength value="255"/>
        </xsd:restriction>
      </xsd:simpleType>
    </xsd:element>
    <xsd:element name="BDForbraender" ma:index="11" nillable="true" ma:displayName="Forbrænder" ma:hidden="true" ma:internalName="BDForbraender">
      <xsd:simpleType>
        <xsd:restriction base="dms:Text"/>
      </xsd:simpleType>
    </xsd:element>
    <xsd:element name="BDForbraender_Parametre" ma:index="12" nillable="true" ma:displayName="Forbrænder parametre" ma:hidden="true" ma:internalName="BDForbraender_Parametre">
      <xsd:simpleType>
        <xsd:restriction base="dms:Text"/>
      </xsd:simpleType>
    </xsd:element>
    <xsd:element name="BDForretningsansvarlig" ma:index="13" ma:displayName="Forretningsansvarlig" ma:hidden="true" ma:internalName="BDForretningsansvarlig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DPi_Id" ma:index="20" nillable="true" ma:displayName="PI_ID" ma:hidden="true" ma:indexed="true" ma:internalName="BDPi_Id">
      <xsd:simpleType>
        <xsd:restriction base="dms:Text">
          <xsd:maxLength value="255"/>
        </xsd:restriction>
      </xsd:simpleType>
    </xsd:element>
    <xsd:element name="BDTekniskAnsvarlig" ma:index="23" ma:displayName="Teknisk ansvarlig" ma:hidden="true" ma:internalName="BDTekniskAnsvarlig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DVisesIAlmSoegning" ma:index="24" nillable="true" ma:displayName="Vises i alm. søgning" ma:hidden="true" ma:internalName="BDVisesIAlmSoegning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75856-df67-4c3a-a579-f94487bb29b1" elementFormDefault="qualified">
    <xsd:import namespace="http://schemas.microsoft.com/office/2006/documentManagement/types"/>
    <xsd:import namespace="http://schemas.microsoft.com/office/infopath/2007/PartnerControls"/>
    <xsd:element name="BDAdminMetadataTaxHTField0" ma:index="9" nillable="true" ma:taxonomy="true" ma:internalName="BDAdminMetadataTaxHTField0" ma:taxonomyFieldName="BDAdminMetadata" ma:displayName="Admin søgeord" ma:default="" ma:fieldId="{1faf890b-2ada-42af-9386-7b98fc908997}" ma:taxonomyMulti="true" ma:sspId="8566f40a-c086-4086-9f6e-d03ff4dffef0" ma:termSetId="04e580d1-3186-4d91-a4be-525ad40fcee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KaldMetadataTaxHTField0" ma:index="15" nillable="true" ma:taxonomy="true" ma:internalName="BDKaldMetadataTaxHTField0" ma:taxonomyFieldName="BDKaldMetadata" ma:displayName="Kald søgeord" ma:default="" ma:fieldId="{31c26254-78a8-42fe-99a1-30607046ac64}" ma:taxonomyMulti="true" ma:sspId="8566f40a-c086-4086-9f6e-d03ff4dffef0" ma:termSetId="bca24327-dcf5-4ee3-a8e8-3464e16c81f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KategoriTaxHTField0" ma:index="17" nillable="true" ma:taxonomy="true" ma:internalName="BDKategoriTaxHTField0" ma:taxonomyFieldName="BDKategori" ma:displayName="Kategori" ma:default="" ma:fieldId="{48b2bdf4-ae18-4997-8826-69a88b31c2ff}" ma:taxonomyMulti="true" ma:sspId="8566f40a-c086-4086-9f6e-d03ff4dffef0" ma:termSetId="75e271db-bd28-4e8f-9b4d-355f3193634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MetadataTaxHTField0" ma:index="19" nillable="true" ma:taxonomy="true" ma:internalName="BDMetadataTaxHTField0" ma:taxonomyFieldName="BDMetadata" ma:displayName="Søgeord" ma:default="" ma:fieldId="{f784d0e0-1189-40c7-9ff9-3df5b812af73}" ma:taxonomyMulti="true" ma:sspId="8566f40a-c086-4086-9f6e-d03ff4dffef0" ma:termSetId="9d43c0a6-5265-41e1-b602-fa9ae5e6187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SprogTaxHTField0" ma:index="22" nillable="true" ma:taxonomy="true" ma:internalName="BDSprogTaxHTField0" ma:taxonomyFieldName="BDSprog" ma:displayName="Sprog" ma:default="" ma:fieldId="{e88e5fcf-3c7a-4ce3-87bd-c63557b1838d}" ma:taxonomyMulti="true" ma:sspId="8566f40a-c086-4086-9f6e-d03ff4dffef0" ma:termSetId="f37881af-8931-45a7-aad6-a637194b6f2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e073f5-d512-4f01-86d8-a08cb82f39b5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683c75f8-b40c-4230-82c8-417503ef36f4}" ma:internalName="TaxCatchAll" ma:showField="CatchAllData" ma:web="34e073f5-d512-4f01-86d8-a08cb82f39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6" nillable="true" ma:displayName="Taxonomy Catch All Column1" ma:hidden="true" ma:list="{683c75f8-b40c-4230-82c8-417503ef36f4}" ma:internalName="TaxCatchAllLabel" ma:readOnly="true" ma:showField="CatchAllDataLabel" ma:web="34e073f5-d512-4f01-86d8-a08cb82f39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ieldDependency" ma:index="27" nillable="true" ma:displayName="FieldDependency" ma:hidden="true" ma:internalName="FieldDependency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customXsn xmlns="http://schemas.microsoft.com/office/2006/metadata/customXsn">
  <xsnLocation>https://intranet.rk.bdpnet.dk/Skabeloner2/Skabeloner/Forms/Skabelon vælger document/FjernDokPanel.xsn</xsnLocation>
  <cached>False</cached>
  <openByDefault>False</openByDefault>
  <xsnScope>https://intranet.rk.bdpnet.dk/Skabeloner2/Skabeloner</xsnScope>
</customXsn>
</file>

<file path=customXml/itemProps1.xml><?xml version="1.0" encoding="utf-8"?>
<ds:datastoreItem xmlns:ds="http://schemas.openxmlformats.org/officeDocument/2006/customXml" ds:itemID="{E229D8F6-9946-40B0-8B3B-7E50F84112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D9444F-EF53-4BBD-8B59-0774C80B2447}">
  <ds:schemaRefs>
    <ds:schemaRef ds:uri="34e073f5-d512-4f01-86d8-a08cb82f39b5"/>
    <ds:schemaRef ds:uri="http://purl.org/dc/elements/1.1/"/>
    <ds:schemaRef ds:uri="http://schemas.microsoft.com/office/2006/metadata/properties"/>
    <ds:schemaRef ds:uri="http://purl.org/dc/terms/"/>
    <ds:schemaRef ds:uri="95575856-df67-4c3a-a579-f94487bb29b1"/>
    <ds:schemaRef ds:uri="http://schemas.microsoft.com/office/2006/documentManagement/types"/>
    <ds:schemaRef ds:uri="http://purl.org/dc/dcmitype/"/>
    <ds:schemaRef ds:uri="95575856-DF67-4C3A-A579-F94487BB29B1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2871DE-2559-4990-A84E-795760B624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575856-DF67-4C3A-A579-F94487BB29B1"/>
    <ds:schemaRef ds:uri="95575856-df67-4c3a-a579-f94487bb29b1"/>
    <ds:schemaRef ds:uri="34e073f5-d512-4f01-86d8-a08cb82f39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A949357-AF59-4ADA-A8CF-14AEF1F32991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292</Words>
  <Application>Microsoft Office PowerPoint</Application>
  <PresentationFormat>Brugerdefineret</PresentationFormat>
  <Paragraphs>52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6</vt:i4>
      </vt:variant>
      <vt:variant>
        <vt:lpstr>Slidetitler</vt:lpstr>
      </vt:variant>
      <vt:variant>
        <vt:i4>6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Roboto Light</vt:lpstr>
      <vt:lpstr>Times New Roman</vt:lpstr>
      <vt:lpstr>Wingdings</vt:lpstr>
      <vt:lpstr>Begge brands</vt:lpstr>
      <vt:lpstr>Ringkjøbing Landbobank</vt:lpstr>
      <vt:lpstr>Nordjyske Bank</vt:lpstr>
      <vt:lpstr>1_Ringkjøbing Landbobank</vt:lpstr>
      <vt:lpstr>2_Ringkjøbing Landbobank</vt:lpstr>
      <vt:lpstr>3_Ringkjøbing Landbobank</vt:lpstr>
      <vt:lpstr>Andelsboligforeningen JoJo</vt:lpstr>
      <vt:lpstr>Hvad tilbyder vi kunderne?</vt:lpstr>
      <vt:lpstr>Omdømme / Image</vt:lpstr>
      <vt:lpstr>Andelsboligforeningen JoJo</vt:lpstr>
      <vt:lpstr>Rentesatser på indlån pr. 7/11-2023</vt:lpstr>
      <vt:lpstr>Hvorfor skal du vælge os?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Sofie og Jonas 28. januar 2021</dc:title>
  <dc:creator>Jakob Høst</dc:creator>
  <cp:lastModifiedBy>kirsten hybschmann</cp:lastModifiedBy>
  <cp:revision>120</cp:revision>
  <dcterms:created xsi:type="dcterms:W3CDTF">2021-01-28T09:28:17Z</dcterms:created>
  <dcterms:modified xsi:type="dcterms:W3CDTF">2023-10-28T12:36:33Z</dcterms:modified>
</cp:coreProperties>
</file>